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2.xml" ContentType="application/vnd.openxmlformats-officedocument.presentationml.slide+xml"/>
  <Override PartName="/ppt/viewProps.xml" ContentType="application/vnd.openxmlformats-officedocument.presentationml.viewProps+xml"/>
  <Override PartName="/ppt/slides/slide20.xml" ContentType="application/vnd.openxmlformats-officedocument.presentationml.slide+xml"/>
  <Override PartName="/docProps/app.xml" ContentType="application/vnd.openxmlformats-officedocument.extended-properties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Default Extension="xml" ContentType="application/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3.xml" ContentType="application/vnd.openxmlformats-officedocument.presentationml.slide+xml"/>
  <Default Extension="rels" ContentType="application/vnd.openxmlformats-package.relationships+xml"/>
  <Override PartName="/ppt/slides/slide21.xml" ContentType="application/vnd.openxmlformats-officedocument.presentationml.slide+xml"/>
  <Override PartName="/ppt/slides/slide10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0E193-3963-3247-9F36-EB25F1D43B5A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FE3A8-5F8D-9345-8747-9AF5F3D5C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E431B-EC34-8342-8AC6-87DAC30357C4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AA275-BB92-BE4F-BA1B-6EFC2075C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47EFD-4439-A841-96A9-5AF9BEE9FC2A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D634-38EF-BC4B-9EDE-F8CDAF874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43126-D6E3-D646-937F-DBA696873BED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E8D81-6E03-9542-AB22-8C43674DC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3AAC9-BBDD-D748-A096-F204384192F2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3EAF3-D8FD-6547-BFF5-39F55F15A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458C6-4D0F-3A4B-873B-6F72086DE6C5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8EB52-C17B-3E49-BDC9-0790EED06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69834-52AF-B446-94A9-2BB1C54E4A4D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BEF03-D334-754E-BD39-B51C10DB0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29340-D1AE-FE48-8DFA-B5BC2B524F73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462F-B9C2-5547-AFF1-7AB38DD86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73BB3-F56A-F24E-B0DB-0EFEFB41F65E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980C5-5714-8245-B6B7-B72C056F2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AC22D-7C68-6F46-AD9A-8A765D338D80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CD92-BED9-414D-8256-F19D92A7B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BF575-7CD8-EC46-B489-884D24069958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A0937-1992-9F45-920F-887F2D27D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Tm="4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798838-B1BE-A847-BC23-9D8F7F0C5BA2}" type="datetime1">
              <a:rPr lang="en-US"/>
              <a:pPr>
                <a:defRPr/>
              </a:pPr>
              <a:t>1/8/10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90DA50E-4487-F644-BB30-01D80B32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wipe dir="r"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audio" Target="file://localhost/Users/ruggles/Music/iTunes/iTunes%20Music/Molly%20Ruggles/Molly%20Ruggles's%20Album/PeacefulPlayground.mp3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PHA PEACEFUL PLAYGROUND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Nov. 21, 2009</a:t>
            </a:r>
          </a:p>
        </p:txBody>
      </p:sp>
      <p:pic>
        <p:nvPicPr>
          <p:cNvPr id="13315" name="Picture 4" descr="Picture 1.png"/>
          <p:cNvPicPr>
            <a:picLocks noChangeAspect="1"/>
          </p:cNvPicPr>
          <p:nvPr/>
        </p:nvPicPr>
        <p:blipFill>
          <a:blip r:embed="rId3"/>
          <a:srcRect r="80106" b="13264"/>
          <a:stretch>
            <a:fillRect/>
          </a:stretch>
        </p:blipFill>
        <p:spPr bwMode="auto">
          <a:xfrm>
            <a:off x="3589338" y="3309938"/>
            <a:ext cx="15906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eacefulPlaygrou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6588" y="3303588"/>
            <a:ext cx="249237" cy="249237"/>
          </a:xfrm>
          <a:prstGeom prst="rect">
            <a:avLst/>
          </a:prstGeom>
        </p:spPr>
      </p:pic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Picture 17.png"/>
          <p:cNvPicPr>
            <a:picLocks noChangeAspect="1"/>
          </p:cNvPicPr>
          <p:nvPr/>
        </p:nvPicPr>
        <p:blipFill>
          <a:blip r:embed="rId2"/>
          <a:srcRect l="8855"/>
          <a:stretch>
            <a:fillRect/>
          </a:stretch>
        </p:blipFill>
        <p:spPr bwMode="auto">
          <a:xfrm>
            <a:off x="139700" y="139700"/>
            <a:ext cx="4314825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Picture 19.png"/>
          <p:cNvPicPr>
            <a:picLocks noChangeAspect="1"/>
          </p:cNvPicPr>
          <p:nvPr/>
        </p:nvPicPr>
        <p:blipFill>
          <a:blip r:embed="rId3"/>
          <a:srcRect l="15186" t="14902" r="16481"/>
          <a:stretch>
            <a:fillRect/>
          </a:stretch>
        </p:blipFill>
        <p:spPr bwMode="auto">
          <a:xfrm>
            <a:off x="4378325" y="152400"/>
            <a:ext cx="46863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Picture 18.png"/>
          <p:cNvPicPr>
            <a:picLocks noChangeAspect="1"/>
          </p:cNvPicPr>
          <p:nvPr/>
        </p:nvPicPr>
        <p:blipFill>
          <a:blip r:embed="rId4"/>
          <a:srcRect r="3300"/>
          <a:stretch>
            <a:fillRect/>
          </a:stretch>
        </p:blipFill>
        <p:spPr bwMode="auto">
          <a:xfrm>
            <a:off x="139700" y="3479800"/>
            <a:ext cx="46228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Subtitle 2"/>
          <p:cNvSpPr txBox="1">
            <a:spLocks/>
          </p:cNvSpPr>
          <p:nvPr/>
        </p:nvSpPr>
        <p:spPr bwMode="auto">
          <a:xfrm>
            <a:off x="4484688" y="5256213"/>
            <a:ext cx="5011737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The painting continues…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Picture 20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633" b="-8633"/>
          <a:stretch>
            <a:fillRect/>
          </a:stretch>
        </p:blipFill>
        <p:spPr>
          <a:xfrm>
            <a:off x="101600" y="-177800"/>
            <a:ext cx="8936038" cy="4914900"/>
          </a:xfrm>
        </p:spPr>
      </p:pic>
      <p:sp>
        <p:nvSpPr>
          <p:cNvPr id="23555" name="Subtitle 2"/>
          <p:cNvSpPr txBox="1">
            <a:spLocks/>
          </p:cNvSpPr>
          <p:nvPr/>
        </p:nvSpPr>
        <p:spPr bwMode="auto">
          <a:xfrm>
            <a:off x="1855788" y="5059363"/>
            <a:ext cx="50117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It’s coming along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Picture 2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101600"/>
            <a:ext cx="7696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Picture 2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3568700"/>
            <a:ext cx="5765800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248400" y="3789363"/>
            <a:ext cx="2413000" cy="164623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More painting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and more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stenciling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Picture 2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" y="317500"/>
            <a:ext cx="8443913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 txBox="1">
            <a:spLocks/>
          </p:cNvSpPr>
          <p:nvPr/>
        </p:nvSpPr>
        <p:spPr bwMode="auto">
          <a:xfrm>
            <a:off x="865188" y="5499100"/>
            <a:ext cx="7059612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Oye! The wind disrupts the stencil folding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Picture 25.png"/>
          <p:cNvPicPr>
            <a:picLocks noChangeAspect="1"/>
          </p:cNvPicPr>
          <p:nvPr/>
        </p:nvPicPr>
        <p:blipFill>
          <a:blip r:embed="rId2"/>
          <a:srcRect l="2499" t="5374" r="2357"/>
          <a:stretch>
            <a:fillRect/>
          </a:stretch>
        </p:blipFill>
        <p:spPr bwMode="auto">
          <a:xfrm>
            <a:off x="127000" y="3009900"/>
            <a:ext cx="548957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Picture 2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75" y="114300"/>
            <a:ext cx="55721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Subtitle 2"/>
          <p:cNvSpPr txBox="1">
            <a:spLocks/>
          </p:cNvSpPr>
          <p:nvPr/>
        </p:nvSpPr>
        <p:spPr bwMode="auto">
          <a:xfrm>
            <a:off x="5995988" y="4152900"/>
            <a:ext cx="3021012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Time for lunch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Picture 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5950" y="65088"/>
            <a:ext cx="5857875" cy="368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Picture 2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" y="3292475"/>
            <a:ext cx="5761038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Subtitle 2"/>
          <p:cNvSpPr txBox="1">
            <a:spLocks/>
          </p:cNvSpPr>
          <p:nvPr/>
        </p:nvSpPr>
        <p:spPr bwMode="auto">
          <a:xfrm>
            <a:off x="6122988" y="4089400"/>
            <a:ext cx="3021012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and more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stenciling</a:t>
            </a:r>
          </a:p>
        </p:txBody>
      </p:sp>
      <p:sp>
        <p:nvSpPr>
          <p:cNvPr id="27653" name="Subtitle 2"/>
          <p:cNvSpPr txBox="1">
            <a:spLocks/>
          </p:cNvSpPr>
          <p:nvPr/>
        </p:nvSpPr>
        <p:spPr bwMode="auto">
          <a:xfrm>
            <a:off x="92075" y="952500"/>
            <a:ext cx="3021013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More painting…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 descr="Picture 2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4820" b="-4820"/>
          <a:stretch>
            <a:fillRect/>
          </a:stretch>
        </p:blipFill>
        <p:spPr>
          <a:xfrm>
            <a:off x="195263" y="165100"/>
            <a:ext cx="8783637" cy="4830763"/>
          </a:xfrm>
        </p:spPr>
      </p:pic>
      <p:sp>
        <p:nvSpPr>
          <p:cNvPr id="28675" name="Subtitle 2"/>
          <p:cNvSpPr txBox="1">
            <a:spLocks/>
          </p:cNvSpPr>
          <p:nvPr/>
        </p:nvSpPr>
        <p:spPr bwMode="auto">
          <a:xfrm>
            <a:off x="2006600" y="5054600"/>
            <a:ext cx="5511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The colors are so vibrant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 descr="Picture 2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612" r="-9612"/>
          <a:stretch>
            <a:fillRect/>
          </a:stretch>
        </p:blipFill>
        <p:spPr>
          <a:xfrm>
            <a:off x="339725" y="1285875"/>
            <a:ext cx="8197850" cy="4506913"/>
          </a:xfrm>
        </p:spPr>
      </p:pic>
      <p:sp>
        <p:nvSpPr>
          <p:cNvPr id="29699" name="Subtitle 2"/>
          <p:cNvSpPr txBox="1">
            <a:spLocks/>
          </p:cNvSpPr>
          <p:nvPr/>
        </p:nvSpPr>
        <p:spPr bwMode="auto">
          <a:xfrm>
            <a:off x="339725" y="317500"/>
            <a:ext cx="55133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While the parents work…</a:t>
            </a:r>
          </a:p>
        </p:txBody>
      </p:sp>
      <p:sp>
        <p:nvSpPr>
          <p:cNvPr id="29700" name="Subtitle 2"/>
          <p:cNvSpPr txBox="1">
            <a:spLocks/>
          </p:cNvSpPr>
          <p:nvPr/>
        </p:nvSpPr>
        <p:spPr bwMode="auto">
          <a:xfrm>
            <a:off x="5665788" y="6032500"/>
            <a:ext cx="31353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The kids play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Picture 3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350" y="476250"/>
            <a:ext cx="3830638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 txBox="1">
            <a:spLocks/>
          </p:cNvSpPr>
          <p:nvPr/>
        </p:nvSpPr>
        <p:spPr bwMode="auto">
          <a:xfrm>
            <a:off x="4840288" y="914400"/>
            <a:ext cx="27797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… and Phil supervises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while Trecia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works hard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icture 32.png"/>
          <p:cNvPicPr>
            <a:picLocks noChangeAspect="1"/>
          </p:cNvPicPr>
          <p:nvPr/>
        </p:nvPicPr>
        <p:blipFill>
          <a:blip r:embed="rId2"/>
          <a:srcRect l="5278" t="14249" r="1807"/>
          <a:stretch>
            <a:fillRect/>
          </a:stretch>
        </p:blipFill>
        <p:spPr bwMode="auto">
          <a:xfrm>
            <a:off x="482600" y="3289300"/>
            <a:ext cx="84963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Picture 31.png"/>
          <p:cNvPicPr>
            <a:picLocks noChangeAspect="1"/>
          </p:cNvPicPr>
          <p:nvPr/>
        </p:nvPicPr>
        <p:blipFill>
          <a:blip r:embed="rId3"/>
          <a:srcRect l="9103" t="12914" r="6119"/>
          <a:stretch>
            <a:fillRect/>
          </a:stretch>
        </p:blipFill>
        <p:spPr bwMode="auto">
          <a:xfrm>
            <a:off x="139700" y="114300"/>
            <a:ext cx="56769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Subtitle 2"/>
          <p:cNvSpPr txBox="1">
            <a:spLocks/>
          </p:cNvSpPr>
          <p:nvPr/>
        </p:nvSpPr>
        <p:spPr bwMode="auto">
          <a:xfrm>
            <a:off x="5981700" y="1790700"/>
            <a:ext cx="2779713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More luscious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colors 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5495925" y="5540375"/>
            <a:ext cx="3025775" cy="846138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Our Principal</a:t>
            </a:r>
          </a:p>
        </p:txBody>
      </p:sp>
      <p:pic>
        <p:nvPicPr>
          <p:cNvPr id="14339" name="Picture 3" descr="IMG_0511.JPG"/>
          <p:cNvPicPr>
            <a:picLocks noChangeAspect="1"/>
          </p:cNvPicPr>
          <p:nvPr/>
        </p:nvPicPr>
        <p:blipFill>
          <a:blip r:embed="rId2"/>
          <a:srcRect l="36276" r="45006" b="75673"/>
          <a:stretch>
            <a:fillRect/>
          </a:stretch>
        </p:blipFill>
        <p:spPr bwMode="auto">
          <a:xfrm>
            <a:off x="373063" y="306388"/>
            <a:ext cx="3871912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513" y="2019300"/>
            <a:ext cx="4052887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Subtitle 2"/>
          <p:cNvSpPr txBox="1">
            <a:spLocks/>
          </p:cNvSpPr>
          <p:nvPr/>
        </p:nvSpPr>
        <p:spPr bwMode="auto">
          <a:xfrm>
            <a:off x="819150" y="3473450"/>
            <a:ext cx="302418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Our Leader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Picture 3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330200"/>
            <a:ext cx="8428038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 txBox="1">
            <a:spLocks/>
          </p:cNvSpPr>
          <p:nvPr/>
        </p:nvSpPr>
        <p:spPr bwMode="auto">
          <a:xfrm>
            <a:off x="1406525" y="5588000"/>
            <a:ext cx="5513388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Admiring the finished product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Picture 3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31800"/>
            <a:ext cx="8405813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 txBox="1">
            <a:spLocks/>
          </p:cNvSpPr>
          <p:nvPr/>
        </p:nvSpPr>
        <p:spPr bwMode="auto">
          <a:xfrm>
            <a:off x="546100" y="5321300"/>
            <a:ext cx="84058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Job is done. Time for hot baths &amp; epsom salt.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2"/>
          <p:cNvSpPr txBox="1">
            <a:spLocks/>
          </p:cNvSpPr>
          <p:nvPr/>
        </p:nvSpPr>
        <p:spPr bwMode="auto">
          <a:xfrm>
            <a:off x="3486150" y="5727700"/>
            <a:ext cx="302418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The Team</a:t>
            </a:r>
          </a:p>
        </p:txBody>
      </p:sp>
      <p:pic>
        <p:nvPicPr>
          <p:cNvPr id="15363" name="Picture 4" descr="Picture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582613"/>
            <a:ext cx="80010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 txBox="1">
            <a:spLocks/>
          </p:cNvSpPr>
          <p:nvPr/>
        </p:nvSpPr>
        <p:spPr bwMode="auto">
          <a:xfrm>
            <a:off x="1498600" y="5727700"/>
            <a:ext cx="501173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Filling in the stencil pattern</a:t>
            </a:r>
          </a:p>
        </p:txBody>
      </p:sp>
      <p:pic>
        <p:nvPicPr>
          <p:cNvPr id="16387" name="Picture 5" descr="Picture 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700088"/>
            <a:ext cx="70231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icture 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95400"/>
            <a:ext cx="7864475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Subtitle 2"/>
          <p:cNvSpPr txBox="1">
            <a:spLocks/>
          </p:cNvSpPr>
          <p:nvPr/>
        </p:nvSpPr>
        <p:spPr bwMode="auto">
          <a:xfrm>
            <a:off x="1905000" y="266700"/>
            <a:ext cx="501173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The result!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ubtitle 2"/>
          <p:cNvSpPr txBox="1">
            <a:spLocks/>
          </p:cNvSpPr>
          <p:nvPr/>
        </p:nvSpPr>
        <p:spPr bwMode="auto">
          <a:xfrm>
            <a:off x="2260600" y="5664200"/>
            <a:ext cx="501173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Coffee break</a:t>
            </a:r>
          </a:p>
        </p:txBody>
      </p:sp>
      <p:pic>
        <p:nvPicPr>
          <p:cNvPr id="18435" name="Picture 4" descr="Picture 6.png"/>
          <p:cNvPicPr>
            <a:picLocks noChangeAspect="1"/>
          </p:cNvPicPr>
          <p:nvPr/>
        </p:nvPicPr>
        <p:blipFill>
          <a:blip r:embed="rId2"/>
          <a:srcRect t="18584"/>
          <a:stretch>
            <a:fillRect/>
          </a:stretch>
        </p:blipFill>
        <p:spPr bwMode="auto">
          <a:xfrm>
            <a:off x="876300" y="254000"/>
            <a:ext cx="73914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2"/>
          <p:cNvSpPr txBox="1">
            <a:spLocks/>
          </p:cNvSpPr>
          <p:nvPr/>
        </p:nvSpPr>
        <p:spPr bwMode="auto">
          <a:xfrm>
            <a:off x="-412750" y="4521200"/>
            <a:ext cx="50101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More stenciling</a:t>
            </a:r>
          </a:p>
        </p:txBody>
      </p:sp>
      <p:pic>
        <p:nvPicPr>
          <p:cNvPr id="19459" name="Picture 5" descr="Picture 10.png"/>
          <p:cNvPicPr>
            <a:picLocks noChangeAspect="1"/>
          </p:cNvPicPr>
          <p:nvPr/>
        </p:nvPicPr>
        <p:blipFill>
          <a:blip r:embed="rId2"/>
          <a:srcRect l="16669" r="12437"/>
          <a:stretch>
            <a:fillRect/>
          </a:stretch>
        </p:blipFill>
        <p:spPr bwMode="auto">
          <a:xfrm>
            <a:off x="4546600" y="3176588"/>
            <a:ext cx="453390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Picture 9.png"/>
          <p:cNvPicPr>
            <a:picLocks noChangeAspect="1"/>
          </p:cNvPicPr>
          <p:nvPr/>
        </p:nvPicPr>
        <p:blipFill>
          <a:blip r:embed="rId3"/>
          <a:srcRect l="6230" r="9451"/>
          <a:stretch>
            <a:fillRect/>
          </a:stretch>
        </p:blipFill>
        <p:spPr bwMode="auto">
          <a:xfrm>
            <a:off x="4749800" y="139700"/>
            <a:ext cx="43053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Picture 1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" y="114300"/>
            <a:ext cx="4752975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Picture 1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8950" y="95250"/>
            <a:ext cx="47180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Picture 15.png"/>
          <p:cNvPicPr>
            <a:picLocks noChangeAspect="1"/>
          </p:cNvPicPr>
          <p:nvPr/>
        </p:nvPicPr>
        <p:blipFill>
          <a:blip r:embed="rId3"/>
          <a:srcRect t="10860" b="6544"/>
          <a:stretch>
            <a:fillRect/>
          </a:stretch>
        </p:blipFill>
        <p:spPr bwMode="auto">
          <a:xfrm>
            <a:off x="82550" y="3454400"/>
            <a:ext cx="649605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ubtitle 2"/>
          <p:cNvSpPr txBox="1">
            <a:spLocks/>
          </p:cNvSpPr>
          <p:nvPr/>
        </p:nvSpPr>
        <p:spPr bwMode="auto">
          <a:xfrm>
            <a:off x="-369888" y="2633663"/>
            <a:ext cx="5011738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Now the painting begins</a:t>
            </a:r>
          </a:p>
        </p:txBody>
      </p:sp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itle 2"/>
          <p:cNvSpPr txBox="1">
            <a:spLocks/>
          </p:cNvSpPr>
          <p:nvPr/>
        </p:nvSpPr>
        <p:spPr bwMode="auto">
          <a:xfrm>
            <a:off x="0" y="5778500"/>
            <a:ext cx="5011738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0000FF"/>
                </a:solidFill>
                <a:latin typeface="Calibri" charset="0"/>
              </a:rPr>
              <a:t>Dave dances a jig!</a:t>
            </a:r>
          </a:p>
        </p:txBody>
      </p:sp>
      <p:pic>
        <p:nvPicPr>
          <p:cNvPr id="21507" name="Picture 4" descr="Picture 1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152400"/>
            <a:ext cx="70485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105</Words>
  <Application>Microsoft Macintosh PowerPoint</Application>
  <PresentationFormat>On-screen Show (4:3)</PresentationFormat>
  <Paragraphs>30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ＭＳ Ｐゴシック</vt:lpstr>
      <vt:lpstr>Arial</vt:lpstr>
      <vt:lpstr>Office Theme</vt:lpstr>
      <vt:lpstr>PHA PEACEFUL PLAYGROUND Nov. 21, 2009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PHA PEACEFUL PLAYGROUND Nov. 21, 2009</dc:title>
  <dc:creator>Molly Ruggles</dc:creator>
  <cp:keywords/>
  <cp:lastModifiedBy>Molly Ruggles</cp:lastModifiedBy>
  <cp:revision>6</cp:revision>
  <dcterms:created xsi:type="dcterms:W3CDTF">2010-01-08T11:34:54Z</dcterms:created>
  <dcterms:modified xsi:type="dcterms:W3CDTF">2010-01-08T11:47:04Z</dcterms:modified>
</cp:coreProperties>
</file>