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84" y="-6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CE5EE-BB1A-4DFB-94EC-F1C1727CD3D5}" type="datetimeFigureOut">
              <a:rPr lang="en-US" smtClean="0"/>
              <a:t>4/17/2012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A9DA-C023-45EC-AFBA-138509330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857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CE5EE-BB1A-4DFB-94EC-F1C1727CD3D5}" type="datetimeFigureOut">
              <a:rPr lang="en-US" smtClean="0"/>
              <a:t>4/17/2012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A9DA-C023-45EC-AFBA-138509330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40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CE5EE-BB1A-4DFB-94EC-F1C1727CD3D5}" type="datetimeFigureOut">
              <a:rPr lang="en-US" smtClean="0"/>
              <a:t>4/17/2012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A9DA-C023-45EC-AFBA-138509330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407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CE5EE-BB1A-4DFB-94EC-F1C1727CD3D5}" type="datetimeFigureOut">
              <a:rPr lang="en-US" smtClean="0"/>
              <a:t>4/17/2012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A9DA-C023-45EC-AFBA-138509330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930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CE5EE-BB1A-4DFB-94EC-F1C1727CD3D5}" type="datetimeFigureOut">
              <a:rPr lang="en-US" smtClean="0"/>
              <a:t>4/17/2012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A9DA-C023-45EC-AFBA-138509330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44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CE5EE-BB1A-4DFB-94EC-F1C1727CD3D5}" type="datetimeFigureOut">
              <a:rPr lang="en-US" smtClean="0"/>
              <a:t>4/17/2012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A9DA-C023-45EC-AFBA-138509330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06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CE5EE-BB1A-4DFB-94EC-F1C1727CD3D5}" type="datetimeFigureOut">
              <a:rPr lang="en-US" smtClean="0"/>
              <a:t>4/17/2012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A9DA-C023-45EC-AFBA-138509330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46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CE5EE-BB1A-4DFB-94EC-F1C1727CD3D5}" type="datetimeFigureOut">
              <a:rPr lang="en-US" smtClean="0"/>
              <a:t>4/17/2012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A9DA-C023-45EC-AFBA-138509330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234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CE5EE-BB1A-4DFB-94EC-F1C1727CD3D5}" type="datetimeFigureOut">
              <a:rPr lang="en-US" smtClean="0"/>
              <a:t>4/17/2012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A9DA-C023-45EC-AFBA-138509330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59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CE5EE-BB1A-4DFB-94EC-F1C1727CD3D5}" type="datetimeFigureOut">
              <a:rPr lang="en-US" smtClean="0"/>
              <a:t>4/17/2012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A9DA-C023-45EC-AFBA-138509330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34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CE5EE-BB1A-4DFB-94EC-F1C1727CD3D5}" type="datetimeFigureOut">
              <a:rPr lang="en-US" smtClean="0"/>
              <a:t>4/17/2012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4A9DA-C023-45EC-AFBA-138509330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154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CE5EE-BB1A-4DFB-94EC-F1C1727CD3D5}" type="datetimeFigureOut">
              <a:rPr lang="en-US" smtClean="0"/>
              <a:t>4/17/2012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4A9DA-C023-45EC-AFBA-1385093305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918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5801" y="2438400"/>
            <a:ext cx="990600" cy="4292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Source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0" y="2438400"/>
            <a:ext cx="990600" cy="4292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Encoder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91000" y="2438400"/>
            <a:ext cx="990600" cy="4292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Decoder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67400" y="2438400"/>
            <a:ext cx="1143000" cy="4292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Recipient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667001" y="1143000"/>
            <a:ext cx="2133599" cy="4292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Spy/Eavesdropper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971800" y="4218940"/>
            <a:ext cx="1447801" cy="4292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Key Source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/>
          <p:cNvCxnSpPr>
            <a:stCxn id="4" idx="3"/>
            <a:endCxn id="7" idx="1"/>
          </p:cNvCxnSpPr>
          <p:nvPr/>
        </p:nvCxnSpPr>
        <p:spPr>
          <a:xfrm>
            <a:off x="1676401" y="2653030"/>
            <a:ext cx="609599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3"/>
            <a:endCxn id="8" idx="1"/>
          </p:cNvCxnSpPr>
          <p:nvPr/>
        </p:nvCxnSpPr>
        <p:spPr>
          <a:xfrm>
            <a:off x="3276600" y="2653030"/>
            <a:ext cx="9144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3"/>
            <a:endCxn id="9" idx="1"/>
          </p:cNvCxnSpPr>
          <p:nvPr/>
        </p:nvCxnSpPr>
        <p:spPr>
          <a:xfrm>
            <a:off x="5181600" y="2653030"/>
            <a:ext cx="6858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11" idx="3"/>
            <a:endCxn id="8" idx="2"/>
          </p:cNvCxnSpPr>
          <p:nvPr/>
        </p:nvCxnSpPr>
        <p:spPr>
          <a:xfrm flipV="1">
            <a:off x="4419601" y="2867660"/>
            <a:ext cx="266699" cy="1565910"/>
          </a:xfrm>
          <a:prstGeom prst="bentConnector2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stCxn id="11" idx="1"/>
            <a:endCxn id="7" idx="2"/>
          </p:cNvCxnSpPr>
          <p:nvPr/>
        </p:nvCxnSpPr>
        <p:spPr>
          <a:xfrm rot="10800000">
            <a:off x="2781300" y="2867660"/>
            <a:ext cx="190500" cy="1565910"/>
          </a:xfrm>
          <a:prstGeom prst="bentConnector2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10" idx="2"/>
          </p:cNvCxnSpPr>
          <p:nvPr/>
        </p:nvCxnSpPr>
        <p:spPr>
          <a:xfrm flipV="1">
            <a:off x="3714749" y="1572260"/>
            <a:ext cx="19052" cy="1080770"/>
          </a:xfrm>
          <a:prstGeom prst="straightConnector1">
            <a:avLst/>
          </a:prstGeom>
          <a:ln w="12700">
            <a:solidFill>
              <a:schemeClr val="tx1"/>
            </a:solidFill>
            <a:prstDash val="dash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752600" y="2590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476768" y="2663190"/>
            <a:ext cx="3571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Ŵ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5334000" y="2590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438400" y="335863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4648200" y="3358634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90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12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mhouston</dc:creator>
  <cp:lastModifiedBy>mhouston</cp:lastModifiedBy>
  <cp:revision>2</cp:revision>
  <dcterms:created xsi:type="dcterms:W3CDTF">2012-04-17T21:28:50Z</dcterms:created>
  <dcterms:modified xsi:type="dcterms:W3CDTF">2012-04-17T21:44:06Z</dcterms:modified>
</cp:coreProperties>
</file>