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707" autoAdjust="0"/>
  </p:normalViewPr>
  <p:slideViewPr>
    <p:cSldViewPr>
      <p:cViewPr varScale="1">
        <p:scale>
          <a:sx n="88" d="100"/>
          <a:sy n="88" d="100"/>
        </p:scale>
        <p:origin x="-3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F42FF-C57F-4788-83C4-02E0A13A6FA6}" type="datetimeFigureOut">
              <a:rPr lang="en-US" smtClean="0"/>
              <a:t>6/27/2011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AE178-5A4D-486E-88EA-1C6A2894304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mhouston\Desktop\SPHERES%20Videos\square_0001.wm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houston\Desktop\SPHERES%20Videos\revolve_0001.wm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SPHERES IDE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6667" t="6222" r="25556" b="35111"/>
          <a:stretch>
            <a:fillRect/>
          </a:stretch>
        </p:blipFill>
        <p:spPr bwMode="auto">
          <a:xfrm>
            <a:off x="0" y="2286000"/>
            <a:ext cx="720436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-685800" y="2895600"/>
            <a:ext cx="2209800" cy="2286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12192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Simulate flight aboard the ISS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62600" y="17526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Compete with other teams</a:t>
            </a:r>
            <a:endParaRPr lang="en-US" dirty="0"/>
          </a:p>
        </p:txBody>
      </p:sp>
      <p:cxnSp>
        <p:nvCxnSpPr>
          <p:cNvPr id="16" name="Straight Arrow Connector 15"/>
          <p:cNvCxnSpPr>
            <a:stCxn id="14" idx="2"/>
          </p:cNvCxnSpPr>
          <p:nvPr/>
        </p:nvCxnSpPr>
        <p:spPr>
          <a:xfrm rot="5400000">
            <a:off x="2775466" y="565666"/>
            <a:ext cx="2678668" cy="57912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86000" y="15240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Automatic Version Control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21" idx="2"/>
          </p:cNvCxnSpPr>
          <p:nvPr/>
        </p:nvCxnSpPr>
        <p:spPr>
          <a:xfrm rot="5400000">
            <a:off x="1332816" y="1904315"/>
            <a:ext cx="1792069" cy="23241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467600" y="56388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Write and </a:t>
            </a:r>
            <a:r>
              <a:rPr lang="en-US" dirty="0"/>
              <a:t>c</a:t>
            </a:r>
            <a:r>
              <a:rPr lang="en-US" dirty="0" smtClean="0"/>
              <a:t>ompile C-code</a:t>
            </a:r>
            <a:endParaRPr lang="en-US" dirty="0"/>
          </a:p>
        </p:txBody>
      </p:sp>
      <p:cxnSp>
        <p:nvCxnSpPr>
          <p:cNvPr id="26" name="Straight Arrow Connector 25"/>
          <p:cNvCxnSpPr>
            <a:stCxn id="24" idx="1"/>
          </p:cNvCxnSpPr>
          <p:nvPr/>
        </p:nvCxnSpPr>
        <p:spPr>
          <a:xfrm rot="10800000">
            <a:off x="6553200" y="5105401"/>
            <a:ext cx="914400" cy="99506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315200" y="3352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Web-based</a:t>
            </a:r>
            <a:endParaRPr lang="en-US" dirty="0"/>
          </a:p>
        </p:txBody>
      </p:sp>
      <p:cxnSp>
        <p:nvCxnSpPr>
          <p:cNvPr id="32" name="Straight Arrow Connector 31"/>
          <p:cNvCxnSpPr>
            <a:stCxn id="30" idx="1"/>
          </p:cNvCxnSpPr>
          <p:nvPr/>
        </p:nvCxnSpPr>
        <p:spPr>
          <a:xfrm rot="10800000">
            <a:off x="6172200" y="2819400"/>
            <a:ext cx="1143000" cy="718066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quare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volve_0001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SPHERES Process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905000" y="1600200"/>
            <a:ext cx="2057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5181600" y="1600200"/>
            <a:ext cx="2057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6324600" y="2819400"/>
            <a:ext cx="2057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05000" y="1828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Login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18288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Write C code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53200" y="28956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Compile and Simulate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543300" y="2819400"/>
            <a:ext cx="2057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581400" y="3048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Debug and Refine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685800" y="2819400"/>
            <a:ext cx="2057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85800" y="28956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Simulated Competition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3543300" y="4267200"/>
            <a:ext cx="2057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581400" y="44312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ISS Competition</a:t>
            </a:r>
            <a:endParaRPr lang="en-US" b="1" dirty="0"/>
          </a:p>
        </p:txBody>
      </p:sp>
      <p:cxnSp>
        <p:nvCxnSpPr>
          <p:cNvPr id="20" name="Straight Arrow Connector 19"/>
          <p:cNvCxnSpPr>
            <a:stCxn id="10" idx="3"/>
            <a:endCxn id="11" idx="1"/>
          </p:cNvCxnSpPr>
          <p:nvPr/>
        </p:nvCxnSpPr>
        <p:spPr>
          <a:xfrm>
            <a:off x="3962400" y="2013466"/>
            <a:ext cx="1219200" cy="583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2"/>
            <a:endCxn id="9" idx="0"/>
          </p:cNvCxnSpPr>
          <p:nvPr/>
        </p:nvCxnSpPr>
        <p:spPr>
          <a:xfrm rot="16200000" flipH="1">
            <a:off x="6553200" y="2019300"/>
            <a:ext cx="457200" cy="11430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1"/>
            <a:endCxn id="13" idx="3"/>
          </p:cNvCxnSpPr>
          <p:nvPr/>
        </p:nvCxnSpPr>
        <p:spPr>
          <a:xfrm rot="10800000">
            <a:off x="5600700" y="3200400"/>
            <a:ext cx="723900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3" idx="2"/>
          </p:cNvCxnSpPr>
          <p:nvPr/>
        </p:nvCxnSpPr>
        <p:spPr>
          <a:xfrm rot="5400000">
            <a:off x="4419600" y="3733800"/>
            <a:ext cx="304800" cy="0"/>
          </a:xfrm>
          <a:prstGeom prst="line">
            <a:avLst/>
          </a:prstGeom>
          <a:ln w="317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9" idx="2"/>
          </p:cNvCxnSpPr>
          <p:nvPr/>
        </p:nvCxnSpPr>
        <p:spPr>
          <a:xfrm flipV="1">
            <a:off x="4572000" y="3581400"/>
            <a:ext cx="2781300" cy="304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13" idx="1"/>
            <a:endCxn id="16" idx="3"/>
          </p:cNvCxnSpPr>
          <p:nvPr/>
        </p:nvCxnSpPr>
        <p:spPr>
          <a:xfrm rot="10800000" flipV="1">
            <a:off x="2743200" y="3200400"/>
            <a:ext cx="800100" cy="18366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15" idx="2"/>
            <a:endCxn id="17" idx="1"/>
          </p:cNvCxnSpPr>
          <p:nvPr/>
        </p:nvCxnSpPr>
        <p:spPr>
          <a:xfrm rot="16200000" flipH="1">
            <a:off x="2095500" y="3200400"/>
            <a:ext cx="1066800" cy="182880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1750">
          <a:solidFill>
            <a:schemeClr val="tx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37</Words>
  <Application>Microsoft Office PowerPoint</Application>
  <PresentationFormat>On-screen Show (4:3)</PresentationFormat>
  <Paragraphs>13</Paragraphs>
  <Slides>4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The SPHERES IDE</vt:lpstr>
      <vt:lpstr>Slide 2</vt:lpstr>
      <vt:lpstr>Slide 3</vt:lpstr>
      <vt:lpstr>The SPHERES Process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mhouston</dc:creator>
  <cp:lastModifiedBy>mhouston</cp:lastModifiedBy>
  <cp:revision>36</cp:revision>
  <dcterms:created xsi:type="dcterms:W3CDTF">2011-06-27T23:00:40Z</dcterms:created>
  <dcterms:modified xsi:type="dcterms:W3CDTF">2011-06-28T04:53:29Z</dcterms:modified>
</cp:coreProperties>
</file>