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3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ABAA0-F241-40D1-8AB1-5245DE305EBF}" type="datetimeFigureOut">
              <a:rPr lang="en-US" smtClean="0"/>
              <a:pPr/>
              <a:t>10/19/2009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5719-244E-45DF-A582-D88EF9406255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ABAA0-F241-40D1-8AB1-5245DE305EBF}" type="datetimeFigureOut">
              <a:rPr lang="en-US" smtClean="0"/>
              <a:pPr/>
              <a:t>10/19/2009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5719-244E-45DF-A582-D88EF9406255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ABAA0-F241-40D1-8AB1-5245DE305EBF}" type="datetimeFigureOut">
              <a:rPr lang="en-US" smtClean="0"/>
              <a:pPr/>
              <a:t>10/19/2009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5719-244E-45DF-A582-D88EF9406255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ABAA0-F241-40D1-8AB1-5245DE305EBF}" type="datetimeFigureOut">
              <a:rPr lang="en-US" smtClean="0"/>
              <a:pPr/>
              <a:t>10/19/2009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5719-244E-45DF-A582-D88EF9406255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ABAA0-F241-40D1-8AB1-5245DE305EBF}" type="datetimeFigureOut">
              <a:rPr lang="en-US" smtClean="0"/>
              <a:pPr/>
              <a:t>10/19/2009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5719-244E-45DF-A582-D88EF9406255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ABAA0-F241-40D1-8AB1-5245DE305EBF}" type="datetimeFigureOut">
              <a:rPr lang="en-US" smtClean="0"/>
              <a:pPr/>
              <a:t>10/19/2009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5719-244E-45DF-A582-D88EF9406255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ABAA0-F241-40D1-8AB1-5245DE305EBF}" type="datetimeFigureOut">
              <a:rPr lang="en-US" smtClean="0"/>
              <a:pPr/>
              <a:t>10/19/2009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5719-244E-45DF-A582-D88EF9406255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ABAA0-F241-40D1-8AB1-5245DE305EBF}" type="datetimeFigureOut">
              <a:rPr lang="en-US" smtClean="0"/>
              <a:pPr/>
              <a:t>10/19/2009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5719-244E-45DF-A582-D88EF9406255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ABAA0-F241-40D1-8AB1-5245DE305EBF}" type="datetimeFigureOut">
              <a:rPr lang="en-US" smtClean="0"/>
              <a:pPr/>
              <a:t>10/19/2009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5719-244E-45DF-A582-D88EF9406255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ABAA0-F241-40D1-8AB1-5245DE305EBF}" type="datetimeFigureOut">
              <a:rPr lang="en-US" smtClean="0"/>
              <a:pPr/>
              <a:t>10/19/2009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5719-244E-45DF-A582-D88EF9406255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ABAA0-F241-40D1-8AB1-5245DE305EBF}" type="datetimeFigureOut">
              <a:rPr lang="en-US" smtClean="0"/>
              <a:pPr/>
              <a:t>10/19/2009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25719-244E-45DF-A582-D88EF9406255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ABAA0-F241-40D1-8AB1-5245DE305EBF}" type="datetimeFigureOut">
              <a:rPr lang="en-US" smtClean="0"/>
              <a:pPr/>
              <a:t>10/19/2009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825719-244E-45DF-A582-D88EF9406255}" type="slidenum">
              <a:rPr lang="en-ZA" smtClean="0"/>
              <a:pPr/>
              <a:t>‹#›</a:t>
            </a:fld>
            <a:endParaRPr lang="en-ZA"/>
          </a:p>
        </p:txBody>
      </p:sp>
      <p:pic>
        <p:nvPicPr>
          <p:cNvPr id="7" name="Picture 7" descr="footer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457200" y="6027738"/>
            <a:ext cx="19605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4546" y="1500174"/>
            <a:ext cx="57150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5400" b="1" dirty="0" smtClean="0"/>
              <a:t>11 – </a:t>
            </a:r>
            <a:r>
              <a:rPr lang="en-ZA" sz="5400" b="1" dirty="0" smtClean="0"/>
              <a:t>Tips for </a:t>
            </a:r>
            <a:r>
              <a:rPr lang="en-ZA" sz="5400" b="1" smtClean="0"/>
              <a:t>making email </a:t>
            </a:r>
            <a:r>
              <a:rPr lang="en-ZA" sz="5400" b="1" dirty="0" smtClean="0"/>
              <a:t>friends</a:t>
            </a:r>
            <a:endParaRPr lang="en-ZA" sz="5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  <a:ea typeface="ＭＳ Ｐゴシック" pitchFamily="-105" charset="-128"/>
              </a:rPr>
              <a:t>Think /b/ 4 u click!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z="3200" smtClean="0">
                <a:latin typeface="Arial" charset="0"/>
                <a:ea typeface="ＭＳ Ｐゴシック" pitchFamily="-105" charset="-128"/>
              </a:rPr>
              <a:t>There are things on the internet that you don’t want to see. </a:t>
            </a:r>
          </a:p>
          <a:p>
            <a:pPr eaLnBrk="1" hangingPunct="1">
              <a:buFont typeface="Arial" charset="0"/>
              <a:buNone/>
            </a:pPr>
            <a:endParaRPr lang="en-US" sz="3200" smtClean="0">
              <a:latin typeface="Arial" charset="0"/>
              <a:ea typeface="ＭＳ Ｐゴシック" pitchFamily="-105" charset="-128"/>
            </a:endParaRPr>
          </a:p>
        </p:txBody>
      </p:sp>
      <p:pic>
        <p:nvPicPr>
          <p:cNvPr id="1026" name="Picture 2" descr="C:\Users\Craig\AppData\Local\Microsoft\Windows\Temporary Internet Files\Content.IE5\9S7A9DBX\MCj0397018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2928934"/>
            <a:ext cx="3143040" cy="31430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>
                <a:latin typeface="Arial" charset="0"/>
                <a:ea typeface="ＭＳ Ｐゴシック" pitchFamily="-105" charset="-128"/>
              </a:rPr>
              <a:t>Your computer-illiterate relatives are responsible for “important” email forwards.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z="2400" smtClean="0">
              <a:latin typeface="Arial" charset="0"/>
              <a:ea typeface="ＭＳ Ｐゴシック" pitchFamily="-105" charset="-128"/>
            </a:endParaRPr>
          </a:p>
          <a:p>
            <a:pPr eaLnBrk="1" hangingPunct="1"/>
            <a:r>
              <a:rPr lang="en-US" sz="3200" smtClean="0">
                <a:latin typeface="Arial" charset="0"/>
                <a:ea typeface="ＭＳ Ｐゴシック" pitchFamily="-105" charset="-128"/>
              </a:rPr>
              <a:t>Tell them how to delete addresses and headings in forwarded emails.</a:t>
            </a:r>
          </a:p>
          <a:p>
            <a:pPr eaLnBrk="1" hangingPunct="1"/>
            <a:endParaRPr lang="en-US" sz="3200" smtClean="0">
              <a:latin typeface="Arial" charset="0"/>
              <a:ea typeface="ＭＳ Ｐゴシック" pitchFamily="-105" charset="-128"/>
            </a:endParaRPr>
          </a:p>
          <a:p>
            <a:pPr eaLnBrk="1" hangingPunct="1"/>
            <a:r>
              <a:rPr lang="en-US" sz="3200" smtClean="0">
                <a:latin typeface="Arial" charset="0"/>
                <a:ea typeface="ＭＳ Ｐゴシック" pitchFamily="-105" charset="-128"/>
              </a:rPr>
              <a:t>Tell them to stop using their computers.</a:t>
            </a:r>
          </a:p>
          <a:p>
            <a:pPr eaLnBrk="1" hangingPunct="1"/>
            <a:endParaRPr lang="en-US" sz="3200" smtClean="0">
              <a:latin typeface="Arial" charset="0"/>
              <a:ea typeface="ＭＳ Ｐゴシック" pitchFamily="-105" charset="-128"/>
            </a:endParaRPr>
          </a:p>
          <a:p>
            <a:pPr eaLnBrk="1" hangingPunct="1"/>
            <a:r>
              <a:rPr lang="en-US" sz="3200" smtClean="0">
                <a:latin typeface="Arial" charset="0"/>
                <a:ea typeface="ＭＳ Ｐゴシック" pitchFamily="-105" charset="-128"/>
              </a:rPr>
              <a:t>Then, stop speaking to them—for good.</a:t>
            </a:r>
          </a:p>
          <a:p>
            <a:pPr eaLnBrk="1" hangingPunct="1">
              <a:buFont typeface="Arial" charset="0"/>
              <a:buNone/>
            </a:pPr>
            <a:endParaRPr lang="en-US" sz="3200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>
                <a:latin typeface="Arial" charset="0"/>
                <a:ea typeface="ＭＳ Ｐゴシック" pitchFamily="-105" charset="-128"/>
              </a:rPr>
              <a:t>Online community or “underground ring”?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3200" smtClean="0">
                <a:latin typeface="Arial" charset="0"/>
                <a:ea typeface="ＭＳ Ｐゴシック" pitchFamily="-105" charset="-128"/>
              </a:rPr>
              <a:t>There’s an online community for any activity or interest, no matter how weird, perverted, pointless, and/or illegal it is. </a:t>
            </a:r>
          </a:p>
          <a:p>
            <a:pPr eaLnBrk="1" hangingPunct="1"/>
            <a:endParaRPr lang="en-US" sz="3200" smtClean="0">
              <a:latin typeface="Arial" charset="0"/>
              <a:ea typeface="ＭＳ Ｐゴシック" pitchFamily="-105" charset="-128"/>
            </a:endParaRPr>
          </a:p>
          <a:p>
            <a:pPr eaLnBrk="1" hangingPunct="1"/>
            <a:r>
              <a:rPr lang="en-US" sz="3200" smtClean="0">
                <a:latin typeface="Arial" charset="0"/>
                <a:ea typeface="ＭＳ Ｐゴシック" pitchFamily="-105" charset="-128"/>
              </a:rPr>
              <a:t>I’ll tell you how to get involved and how you can send me pics.</a:t>
            </a:r>
          </a:p>
          <a:p>
            <a:pPr eaLnBrk="1" hangingPunct="1">
              <a:buFont typeface="Arial" charset="0"/>
              <a:buNone/>
            </a:pPr>
            <a:endParaRPr lang="en-US" sz="3200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>
                <a:latin typeface="Arial" charset="0"/>
                <a:ea typeface="ＭＳ Ｐゴシック" pitchFamily="-105" charset="-128"/>
              </a:rPr>
              <a:t>An e-mail forwards is more believable if: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3200" smtClean="0">
                <a:latin typeface="Arial" charset="0"/>
                <a:ea typeface="ＭＳ Ｐゴシック" pitchFamily="-105" charset="-128"/>
              </a:rPr>
              <a:t>It’s a “personal, eyewitness account”</a:t>
            </a:r>
            <a:endParaRPr lang="en-US" sz="2400" smtClean="0">
              <a:latin typeface="Arial" charset="0"/>
              <a:ea typeface="ＭＳ Ｐゴシック" pitchFamily="-105" charset="-128"/>
            </a:endParaRPr>
          </a:p>
          <a:p>
            <a:pPr eaLnBrk="1" hangingPunct="1"/>
            <a:r>
              <a:rPr lang="en-US" sz="4000" smtClean="0">
                <a:latin typeface="Arial" charset="0"/>
                <a:ea typeface="ＭＳ Ｐゴシック" pitchFamily="-105" charset="-128"/>
              </a:rPr>
              <a:t>IT’S WRITTEN IN ALL CAPS, WITH HUGE FONTS &amp; LOTS OF EXCLAMATION MARKS!!!!!!!!</a:t>
            </a:r>
            <a:endParaRPr lang="en-US" sz="2400" b="1" smtClean="0">
              <a:solidFill>
                <a:srgbClr val="FF00FF"/>
              </a:solidFill>
              <a:latin typeface="Comic Sans MS" pitchFamily="-105" charset="0"/>
              <a:ea typeface="ＭＳ Ｐゴシック" pitchFamily="-105" charset="-128"/>
            </a:endParaRPr>
          </a:p>
          <a:p>
            <a:pPr eaLnBrk="1" hangingPunct="1"/>
            <a:r>
              <a:rPr lang="en-US" sz="2400" b="1" smtClean="0">
                <a:solidFill>
                  <a:srgbClr val="FF00FF"/>
                </a:solidFill>
                <a:latin typeface="Comic Sans MS" pitchFamily="-105" charset="0"/>
                <a:ea typeface="ＭＳ Ｐゴシック" pitchFamily="-105" charset="-128"/>
              </a:rPr>
              <a:t>It’s written in magenta, comic-sans with a religious sign off (for inspirational news)</a:t>
            </a:r>
          </a:p>
          <a:p>
            <a:pPr eaLnBrk="1" hangingPunct="1">
              <a:buFont typeface="Arial" charset="0"/>
              <a:buNone/>
            </a:pPr>
            <a:endParaRPr lang="en-US" smtClean="0">
              <a:latin typeface="Arial" charset="0"/>
              <a:ea typeface="ＭＳ Ｐゴシック" pitchFamily="-105" charset="-128"/>
            </a:endParaRPr>
          </a:p>
          <a:p>
            <a:pPr eaLnBrk="1" hangingPunct="1">
              <a:buFont typeface="Arial" charset="0"/>
              <a:buNone/>
            </a:pPr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2400" smtClean="0">
                <a:latin typeface="Arial" charset="0"/>
                <a:ea typeface="ＭＳ Ｐゴシック" pitchFamily="-105" charset="-128"/>
              </a:rPr>
              <a:t>The internet is the most powerful technological advancement ever. That’s why I Twitter about what I eat for lunch.</a:t>
            </a:r>
          </a:p>
        </p:txBody>
      </p:sp>
      <p:pic>
        <p:nvPicPr>
          <p:cNvPr id="16387" name="Content Placeholder 5" descr="speedo_20090409_bg.JPG"/>
          <p:cNvPicPr>
            <a:picLocks noGrp="1" noChangeAspect="1"/>
          </p:cNvPicPr>
          <p:nvPr>
            <p:ph idx="1"/>
          </p:nvPr>
        </p:nvPicPr>
        <p:blipFill>
          <a:blip r:embed="rId2"/>
          <a:srcRect l="-21053" r="-21053"/>
          <a:stretch>
            <a:fillRect/>
          </a:stretch>
        </p:blipFill>
        <p:spPr/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182</Words>
  <Application>Microsoft Office PowerPoint</Application>
  <PresentationFormat>On-screen Show (4:3)</PresentationFormat>
  <Paragraphs>19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Think /b/ 4 u click!</vt:lpstr>
      <vt:lpstr>Your computer-illiterate relatives are responsible for “important” email forwards.</vt:lpstr>
      <vt:lpstr>Online community or “underground ring”?</vt:lpstr>
      <vt:lpstr>An e-mail forwards is more believable if:</vt:lpstr>
      <vt:lpstr>The internet is the most powerful technological advancement ever. That’s why I Twitter about what I eat for lunch.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Think /b/ 4 u click!</dc:title>
  <dc:creator>Craig</dc:creator>
  <cp:lastModifiedBy>Craig</cp:lastModifiedBy>
  <cp:revision>4</cp:revision>
  <dcterms:created xsi:type="dcterms:W3CDTF">2009-10-19T08:57:44Z</dcterms:created>
  <dcterms:modified xsi:type="dcterms:W3CDTF">2009-10-19T09:33:12Z</dcterms:modified>
</cp:coreProperties>
</file>