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9933"/>
    <a:srgbClr val="C54646"/>
    <a:srgbClr val="00CC00"/>
    <a:srgbClr val="89CC4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0900" autoAdjust="0"/>
  </p:normalViewPr>
  <p:slideViewPr>
    <p:cSldViewPr>
      <p:cViewPr varScale="1">
        <p:scale>
          <a:sx n="59" d="100"/>
          <a:sy n="59" d="100"/>
        </p:scale>
        <p:origin x="91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A7E1BDBB-8202-4392-A20C-9FEF0E2C5200}"/>
    <pc:docChg chg="undo custSel addSld modSld">
      <pc:chgData name="JJ HU" userId="f9cbafaa3520ff22" providerId="LiveId" clId="{A7E1BDBB-8202-4392-A20C-9FEF0E2C5200}" dt="2017-11-27T05:06:14.492" v="68" actId="14100"/>
      <pc:docMkLst>
        <pc:docMk/>
      </pc:docMkLst>
      <pc:sldChg chg="addSp delSp modSp add">
        <pc:chgData name="JJ HU" userId="f9cbafaa3520ff22" providerId="LiveId" clId="{A7E1BDBB-8202-4392-A20C-9FEF0E2C5200}" dt="2017-11-27T05:06:14.492" v="68" actId="14100"/>
        <pc:sldMkLst>
          <pc:docMk/>
          <pc:sldMk cId="3043940526" sldId="261"/>
        </pc:sldMkLst>
        <pc:spChg chg="mod">
          <ac:chgData name="JJ HU" userId="f9cbafaa3520ff22" providerId="LiveId" clId="{A7E1BDBB-8202-4392-A20C-9FEF0E2C5200}" dt="2017-11-27T05:02:42.255" v="31" actId="20577"/>
          <ac:spMkLst>
            <pc:docMk/>
            <pc:sldMk cId="3043940526" sldId="261"/>
            <ac:spMk id="2" creationId="{00000000-0000-0000-0000-000000000000}"/>
          </ac:spMkLst>
        </pc:spChg>
        <pc:spChg chg="mod">
          <ac:chgData name="JJ HU" userId="f9cbafaa3520ff22" providerId="LiveId" clId="{A7E1BDBB-8202-4392-A20C-9FEF0E2C5200}" dt="2017-11-27T05:03:44.806" v="54" actId="6549"/>
          <ac:spMkLst>
            <pc:docMk/>
            <pc:sldMk cId="3043940526" sldId="261"/>
            <ac:spMk id="6" creationId="{00000000-0000-0000-0000-000000000000}"/>
          </ac:spMkLst>
        </pc:spChg>
        <pc:picChg chg="add mod">
          <ac:chgData name="JJ HU" userId="f9cbafaa3520ff22" providerId="LiveId" clId="{A7E1BDBB-8202-4392-A20C-9FEF0E2C5200}" dt="2017-11-27T05:03:31.350" v="48" actId="1035"/>
          <ac:picMkLst>
            <pc:docMk/>
            <pc:sldMk cId="3043940526" sldId="261"/>
            <ac:picMk id="4" creationId="{E06FC733-30DB-4781-AD38-E49742D9FDB4}"/>
          </ac:picMkLst>
        </pc:picChg>
        <pc:picChg chg="del">
          <ac:chgData name="JJ HU" userId="f9cbafaa3520ff22" providerId="LiveId" clId="{A7E1BDBB-8202-4392-A20C-9FEF0E2C5200}" dt="2017-11-27T05:00:48.796" v="1" actId="478"/>
          <ac:picMkLst>
            <pc:docMk/>
            <pc:sldMk cId="3043940526" sldId="261"/>
            <ac:picMk id="5" creationId="{00000000-0000-0000-0000-000000000000}"/>
          </ac:picMkLst>
        </pc:picChg>
        <pc:picChg chg="add mod modCrop">
          <ac:chgData name="JJ HU" userId="f9cbafaa3520ff22" providerId="LiveId" clId="{A7E1BDBB-8202-4392-A20C-9FEF0E2C5200}" dt="2017-11-27T05:06:14.492" v="68" actId="14100"/>
          <ac:picMkLst>
            <pc:docMk/>
            <pc:sldMk cId="3043940526" sldId="261"/>
            <ac:picMk id="8" creationId="{81783305-DD8E-454A-9C0A-41F648AC3C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chive.org/stream/experimentalglas00lynd#page/n0/mode/2up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victorleung.info/post/aavs-2016-sweetest-cnc-mach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high.edu/imi/scied/libraryglassedu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13a: Candy Fiber Drawing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2"/>
              </a:rPr>
              <a:t>hujuejun@mit.edu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46" y="635238"/>
            <a:ext cx="8077200" cy="880216"/>
          </a:xfrm>
        </p:spPr>
        <p:txBody>
          <a:bodyPr/>
          <a:lstStyle/>
          <a:p>
            <a:r>
              <a:rPr lang="en-US" sz="2400" dirty="0"/>
              <a:t>Glass blowing in the classroom? Hmm… probably not a good idea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6" y="1828800"/>
            <a:ext cx="4941380" cy="4265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16" y="1828800"/>
            <a:ext cx="2346345" cy="2012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16" y="4108483"/>
            <a:ext cx="2346345" cy="2292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772" y="6115133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hlinkClick r:id="rId6"/>
              </a:rPr>
              <a:t>Gilbert Glass Blowing Manual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01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Candy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5096854" cy="4017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8292" y="5960692"/>
            <a:ext cx="485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Mater. Res. Soc. </a:t>
            </a:r>
            <a:r>
              <a:rPr lang="en-US" sz="1400" i="1" dirty="0" err="1"/>
              <a:t>Symp</a:t>
            </a:r>
            <a:r>
              <a:rPr lang="en-US" sz="1400" i="1" dirty="0"/>
              <a:t>. Proc.</a:t>
            </a:r>
            <a:r>
              <a:rPr lang="en-US" sz="1400" dirty="0"/>
              <a:t> </a:t>
            </a:r>
            <a:r>
              <a:rPr lang="en-US" sz="1400" b="1" dirty="0"/>
              <a:t>1233</a:t>
            </a:r>
            <a:r>
              <a:rPr lang="en-US" sz="1400" dirty="0"/>
              <a:t>, 1233-PP03-06 (2010)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91627"/>
            <a:ext cx="2514600" cy="25074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6172200" y="44196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715000" y="4757770"/>
            <a:ext cx="134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Clear candy glass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239000" y="4416552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8153400" y="44196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01854" y="4757770"/>
            <a:ext cx="134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Crystallized candy glass</a:t>
            </a:r>
          </a:p>
        </p:txBody>
      </p:sp>
    </p:spTree>
    <p:extLst>
      <p:ext uri="{BB962C8B-B14F-4D97-AF65-F5344CB8AC3E}">
        <p14:creationId xmlns:p14="http://schemas.microsoft.com/office/powerpoint/2010/main" val="75670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62" y="457200"/>
            <a:ext cx="8001000" cy="1066800"/>
          </a:xfrm>
        </p:spPr>
        <p:txBody>
          <a:bodyPr/>
          <a:lstStyle/>
          <a:p>
            <a:r>
              <a:rPr lang="en-US" dirty="0"/>
              <a:t>Deep fried toffee (candy fiber!) banana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14444"/>
          <a:stretch/>
        </p:blipFill>
        <p:spPr>
          <a:xfrm>
            <a:off x="607906" y="1676400"/>
            <a:ext cx="7858125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05063" y="6053270"/>
            <a:ext cx="4406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Cuisine Journal of Yangzhou University</a:t>
            </a:r>
            <a:r>
              <a:rPr lang="en-US" sz="1400" dirty="0"/>
              <a:t> </a:t>
            </a:r>
            <a:r>
              <a:rPr lang="en-US" sz="1400" b="1" dirty="0"/>
              <a:t>19</a:t>
            </a:r>
            <a:r>
              <a:rPr lang="en-US" sz="1400" dirty="0"/>
              <a:t>, 35 (2002)</a:t>
            </a:r>
          </a:p>
        </p:txBody>
      </p:sp>
    </p:spTree>
    <p:extLst>
      <p:ext uri="{BB962C8B-B14F-4D97-AF65-F5344CB8AC3E}">
        <p14:creationId xmlns:p14="http://schemas.microsoft.com/office/powerpoint/2010/main" val="201532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62" y="457200"/>
            <a:ext cx="8001000" cy="1066800"/>
          </a:xfrm>
        </p:spPr>
        <p:txBody>
          <a:bodyPr/>
          <a:lstStyle/>
          <a:p>
            <a:r>
              <a:rPr lang="en-US" dirty="0"/>
              <a:t>Sweet: 3-D printed sugar glass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4346" y="6053270"/>
            <a:ext cx="5427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http://www.victorleung.info/post/aavs-2016-sweetest-cnc-machine/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FC733-30DB-4781-AD38-E49742D9F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42148"/>
            <a:ext cx="6006614" cy="400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83305-DD8E-454A-9C0A-41F648AC3C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18333"/>
          <a:stretch/>
        </p:blipFill>
        <p:spPr>
          <a:xfrm>
            <a:off x="5486400" y="1742147"/>
            <a:ext cx="3046638" cy="33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4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International Materials Institute for New Functionality in Glass, Lehigh University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hlinkClick r:id="rId3"/>
              </a:rPr>
              <a:t>Glass Education for Students, Teachers &amp; General Public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dirty="0"/>
              <a:t>Yifei Zhang for design and assembly of the candy fiber drawing tower</a:t>
            </a:r>
          </a:p>
        </p:txBody>
      </p:sp>
    </p:spTree>
    <p:extLst>
      <p:ext uri="{BB962C8B-B14F-4D97-AF65-F5344CB8AC3E}">
        <p14:creationId xmlns:p14="http://schemas.microsoft.com/office/powerpoint/2010/main" val="240740171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28224</TotalTime>
  <Words>125</Words>
  <Application>Microsoft Office PowerPoint</Application>
  <PresentationFormat>On-screen Show (4:3)</PresentationFormat>
  <Paragraphs>20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Pixel</vt:lpstr>
      <vt:lpstr>MIT 3.071 Amorphous Materials  13a: Candy Fiber Drawing</vt:lpstr>
      <vt:lpstr>Glass blowing in the classroom? Hmm… probably not a good idea</vt:lpstr>
      <vt:lpstr>Candy glass</vt:lpstr>
      <vt:lpstr>Deep fried toffee (candy fiber!) banana</vt:lpstr>
      <vt:lpstr>Sweet: 3-D printed sugar glass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JJ HU</cp:lastModifiedBy>
  <cp:revision>3755</cp:revision>
  <dcterms:created xsi:type="dcterms:W3CDTF">2006-08-16T00:00:00Z</dcterms:created>
  <dcterms:modified xsi:type="dcterms:W3CDTF">2017-11-27T05:06:19Z</dcterms:modified>
</cp:coreProperties>
</file>