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9" r:id="rId4"/>
    <p:sldId id="262" r:id="rId5"/>
    <p:sldId id="260" r:id="rId6"/>
    <p:sldId id="261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339933"/>
    <a:srgbClr val="C54646"/>
    <a:srgbClr val="00CC00"/>
    <a:srgbClr val="89CC40"/>
    <a:srgbClr val="D1E1FF"/>
    <a:srgbClr val="ABC7FF"/>
    <a:srgbClr val="8FB7FF"/>
    <a:srgbClr val="F7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90900" autoAdjust="0"/>
  </p:normalViewPr>
  <p:slideViewPr>
    <p:cSldViewPr>
      <p:cViewPr varScale="1">
        <p:scale>
          <a:sx n="67" d="100"/>
          <a:sy n="67" d="100"/>
        </p:scale>
        <p:origin x="1040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75BDB2B7-6DAD-4328-81BA-5C1315FFC0F6}"/>
  </pc:docChgLst>
  <pc:docChgLst>
    <pc:chgData name="JJ HU" userId="f9cbafaa3520ff22" providerId="LiveId" clId="{A7E1BDBB-8202-4392-A20C-9FEF0E2C5200}"/>
  </pc:docChgLst>
  <pc:docChgLst>
    <pc:chgData userId="f9cbafaa3520ff22" providerId="LiveId" clId="{08897F20-B08C-4041-9DB3-F496F46C9A75}"/>
    <pc:docChg chg="undo custSel addSld modSld">
      <pc:chgData name="" userId="f9cbafaa3520ff22" providerId="LiveId" clId="{08897F20-B08C-4041-9DB3-F496F46C9A75}" dt="2021-05-03T03:07:36.014" v="136" actId="1036"/>
      <pc:docMkLst>
        <pc:docMk/>
      </pc:docMkLst>
      <pc:sldChg chg="addSp delSp">
        <pc:chgData name="" userId="f9cbafaa3520ff22" providerId="LiveId" clId="{08897F20-B08C-4041-9DB3-F496F46C9A75}" dt="2021-05-03T03:04:39.351" v="1"/>
        <pc:sldMkLst>
          <pc:docMk/>
          <pc:sldMk cId="756703104" sldId="259"/>
        </pc:sldMkLst>
        <pc:spChg chg="add del">
          <ac:chgData name="" userId="f9cbafaa3520ff22" providerId="LiveId" clId="{08897F20-B08C-4041-9DB3-F496F46C9A75}" dt="2021-05-03T03:04:39.351" v="1"/>
          <ac:spMkLst>
            <pc:docMk/>
            <pc:sldMk cId="756703104" sldId="259"/>
            <ac:spMk id="3" creationId="{43B72760-B5F2-4D1D-B450-F5BBC19D67D2}"/>
          </ac:spMkLst>
        </pc:spChg>
      </pc:sldChg>
      <pc:sldChg chg="addSp delSp modSp add">
        <pc:chgData name="" userId="f9cbafaa3520ff22" providerId="LiveId" clId="{08897F20-B08C-4041-9DB3-F496F46C9A75}" dt="2021-05-03T03:07:36.014" v="136" actId="1036"/>
        <pc:sldMkLst>
          <pc:docMk/>
          <pc:sldMk cId="327270387" sldId="262"/>
        </pc:sldMkLst>
        <pc:spChg chg="mod">
          <ac:chgData name="" userId="f9cbafaa3520ff22" providerId="LiveId" clId="{08897F20-B08C-4041-9DB3-F496F46C9A75}" dt="2021-05-03T03:05:27.513" v="47" actId="20577"/>
          <ac:spMkLst>
            <pc:docMk/>
            <pc:sldMk cId="327270387" sldId="262"/>
            <ac:spMk id="2" creationId="{00000000-0000-0000-0000-000000000000}"/>
          </ac:spMkLst>
        </pc:spChg>
        <pc:spChg chg="del">
          <ac:chgData name="" userId="f9cbafaa3520ff22" providerId="LiveId" clId="{08897F20-B08C-4041-9DB3-F496F46C9A75}" dt="2021-05-03T03:04:45.844" v="3" actId="478"/>
          <ac:spMkLst>
            <pc:docMk/>
            <pc:sldMk cId="327270387" sldId="262"/>
            <ac:spMk id="5" creationId="{00000000-0000-0000-0000-000000000000}"/>
          </ac:spMkLst>
        </pc:spChg>
        <pc:spChg chg="del">
          <ac:chgData name="" userId="f9cbafaa3520ff22" providerId="LiveId" clId="{08897F20-B08C-4041-9DB3-F496F46C9A75}" dt="2021-05-03T03:04:45.844" v="3" actId="478"/>
          <ac:spMkLst>
            <pc:docMk/>
            <pc:sldMk cId="327270387" sldId="262"/>
            <ac:spMk id="9" creationId="{00000000-0000-0000-0000-000000000000}"/>
          </ac:spMkLst>
        </pc:spChg>
        <pc:spChg chg="del">
          <ac:chgData name="" userId="f9cbafaa3520ff22" providerId="LiveId" clId="{08897F20-B08C-4041-9DB3-F496F46C9A75}" dt="2021-05-03T03:04:45.844" v="3" actId="478"/>
          <ac:spMkLst>
            <pc:docMk/>
            <pc:sldMk cId="327270387" sldId="262"/>
            <ac:spMk id="12" creationId="{00000000-0000-0000-0000-000000000000}"/>
          </ac:spMkLst>
        </pc:spChg>
        <pc:spChg chg="add del mod">
          <ac:chgData name="" userId="f9cbafaa3520ff22" providerId="LiveId" clId="{08897F20-B08C-4041-9DB3-F496F46C9A75}" dt="2021-05-03T03:05:38.624" v="58"/>
          <ac:spMkLst>
            <pc:docMk/>
            <pc:sldMk cId="327270387" sldId="262"/>
            <ac:spMk id="15" creationId="{309333CA-00CE-4729-8873-09D353D7B373}"/>
          </ac:spMkLst>
        </pc:spChg>
        <pc:spChg chg="add mod">
          <ac:chgData name="" userId="f9cbafaa3520ff22" providerId="LiveId" clId="{08897F20-B08C-4041-9DB3-F496F46C9A75}" dt="2021-05-03T03:07:36.014" v="136" actId="1036"/>
          <ac:spMkLst>
            <pc:docMk/>
            <pc:sldMk cId="327270387" sldId="262"/>
            <ac:spMk id="16" creationId="{1799AC77-8DF2-4381-A02B-8B4F992263B4}"/>
          </ac:spMkLst>
        </pc:spChg>
        <pc:spChg chg="add mod">
          <ac:chgData name="" userId="f9cbafaa3520ff22" providerId="LiveId" clId="{08897F20-B08C-4041-9DB3-F496F46C9A75}" dt="2021-05-03T03:07:36.014" v="136" actId="1036"/>
          <ac:spMkLst>
            <pc:docMk/>
            <pc:sldMk cId="327270387" sldId="262"/>
            <ac:spMk id="17" creationId="{98B5C3A4-611F-4A45-9EB4-C28B9625F0EF}"/>
          </ac:spMkLst>
        </pc:spChg>
        <pc:spChg chg="add mod">
          <ac:chgData name="" userId="f9cbafaa3520ff22" providerId="LiveId" clId="{08897F20-B08C-4041-9DB3-F496F46C9A75}" dt="2021-05-03T03:07:36.014" v="136" actId="1036"/>
          <ac:spMkLst>
            <pc:docMk/>
            <pc:sldMk cId="327270387" sldId="262"/>
            <ac:spMk id="19" creationId="{1505B7C6-320A-416D-A7C9-512E6BB1EFD8}"/>
          </ac:spMkLst>
        </pc:spChg>
        <pc:picChg chg="del">
          <ac:chgData name="" userId="f9cbafaa3520ff22" providerId="LiveId" clId="{08897F20-B08C-4041-9DB3-F496F46C9A75}" dt="2021-05-03T03:04:45.844" v="3" actId="478"/>
          <ac:picMkLst>
            <pc:docMk/>
            <pc:sldMk cId="327270387" sldId="262"/>
            <ac:picMk id="4" creationId="{00000000-0000-0000-0000-000000000000}"/>
          </ac:picMkLst>
        </pc:picChg>
        <pc:picChg chg="del">
          <ac:chgData name="" userId="f9cbafaa3520ff22" providerId="LiveId" clId="{08897F20-B08C-4041-9DB3-F496F46C9A75}" dt="2021-05-03T03:04:45.844" v="3" actId="478"/>
          <ac:picMkLst>
            <pc:docMk/>
            <pc:sldMk cId="327270387" sldId="262"/>
            <ac:picMk id="6" creationId="{00000000-0000-0000-0000-000000000000}"/>
          </ac:picMkLst>
        </pc:picChg>
        <pc:picChg chg="add mod">
          <ac:chgData name="" userId="f9cbafaa3520ff22" providerId="LiveId" clId="{08897F20-B08C-4041-9DB3-F496F46C9A75}" dt="2021-05-03T03:07:36.014" v="136" actId="1036"/>
          <ac:picMkLst>
            <pc:docMk/>
            <pc:sldMk cId="327270387" sldId="262"/>
            <ac:picMk id="13" creationId="{17BB160A-C0DE-473B-8EE7-2B60D8FA47B4}"/>
          </ac:picMkLst>
        </pc:picChg>
        <pc:picChg chg="add del mod">
          <ac:chgData name="" userId="f9cbafaa3520ff22" providerId="LiveId" clId="{08897F20-B08C-4041-9DB3-F496F46C9A75}" dt="2021-05-03T03:05:38.624" v="58"/>
          <ac:picMkLst>
            <pc:docMk/>
            <pc:sldMk cId="327270387" sldId="262"/>
            <ac:picMk id="14" creationId="{184EED1D-EB1A-4BF6-919E-6147C1DE5699}"/>
          </ac:picMkLst>
        </pc:picChg>
        <pc:picChg chg="add mod">
          <ac:chgData name="" userId="f9cbafaa3520ff22" providerId="LiveId" clId="{08897F20-B08C-4041-9DB3-F496F46C9A75}" dt="2021-05-03T03:07:36.014" v="136" actId="1036"/>
          <ac:picMkLst>
            <pc:docMk/>
            <pc:sldMk cId="327270387" sldId="262"/>
            <ac:picMk id="18" creationId="{599ACE23-CF5C-41FE-AA93-2690E16B1F2C}"/>
          </ac:picMkLst>
        </pc:picChg>
        <pc:cxnChg chg="del">
          <ac:chgData name="" userId="f9cbafaa3520ff22" providerId="LiveId" clId="{08897F20-B08C-4041-9DB3-F496F46C9A75}" dt="2021-05-03T03:04:45.844" v="3" actId="478"/>
          <ac:cxnSpMkLst>
            <pc:docMk/>
            <pc:sldMk cId="327270387" sldId="262"/>
            <ac:cxnSpMk id="8" creationId="{00000000-0000-0000-0000-000000000000}"/>
          </ac:cxnSpMkLst>
        </pc:cxnChg>
        <pc:cxnChg chg="del">
          <ac:chgData name="" userId="f9cbafaa3520ff22" providerId="LiveId" clId="{08897F20-B08C-4041-9DB3-F496F46C9A75}" dt="2021-05-03T03:04:45.844" v="3" actId="478"/>
          <ac:cxnSpMkLst>
            <pc:docMk/>
            <pc:sldMk cId="327270387" sldId="262"/>
            <ac:cxnSpMk id="10" creationId="{00000000-0000-0000-0000-000000000000}"/>
          </ac:cxnSpMkLst>
        </pc:cxnChg>
        <pc:cxnChg chg="del">
          <ac:chgData name="" userId="f9cbafaa3520ff22" providerId="LiveId" clId="{08897F20-B08C-4041-9DB3-F496F46C9A75}" dt="2021-05-03T03:04:45.844" v="3" actId="478"/>
          <ac:cxnSpMkLst>
            <pc:docMk/>
            <pc:sldMk cId="327270387" sldId="262"/>
            <ac:cxnSpMk id="11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8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8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3999"/>
            <a:ext cx="4038600" cy="4648201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8843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6411"/>
            <a:ext cx="8153400" cy="45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chive.org/stream/experimentalglas00lynd#page/n0/mode/2up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victorleung.info/post/aavs-2016-sweetest-cnc-machi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high.edu/imi/scied/libraryglassedu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638800" cy="2209800"/>
          </a:xfrm>
        </p:spPr>
        <p:txBody>
          <a:bodyPr/>
          <a:lstStyle/>
          <a:p>
            <a:r>
              <a:rPr lang="en-US" sz="3600" dirty="0"/>
              <a:t>MIT 3.071</a:t>
            </a:r>
            <a:br>
              <a:rPr lang="en-US" sz="3600" dirty="0"/>
            </a:br>
            <a:r>
              <a:rPr lang="en-US" sz="3600" dirty="0"/>
              <a:t>Amorphous Materials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14a: Candy Fiber Drawing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Juejun (JJ) Hu</a:t>
            </a:r>
          </a:p>
          <a:p>
            <a:r>
              <a:rPr lang="en-US" sz="2800" dirty="0">
                <a:hlinkClick r:id="rId2"/>
              </a:rPr>
              <a:t>hujuejun@mit.edu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746" y="635238"/>
            <a:ext cx="8077200" cy="880216"/>
          </a:xfrm>
        </p:spPr>
        <p:txBody>
          <a:bodyPr/>
          <a:lstStyle/>
          <a:p>
            <a:r>
              <a:rPr lang="en-US" sz="2400" dirty="0"/>
              <a:t>Glass blowing in the classroom? Hmm… probably not a good idea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6" y="1828800"/>
            <a:ext cx="4941380" cy="4265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16" y="1828800"/>
            <a:ext cx="2346345" cy="2012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16" y="4108483"/>
            <a:ext cx="2346345" cy="22923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8772" y="6115133"/>
            <a:ext cx="2534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hlinkClick r:id="rId6"/>
              </a:rPr>
              <a:t>Gilbert Glass Blowing Manual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01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Candy glass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5096854" cy="40173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8292" y="5960692"/>
            <a:ext cx="4853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Mater. Res. Soc. </a:t>
            </a:r>
            <a:r>
              <a:rPr lang="en-US" sz="1400" i="1" dirty="0" err="1"/>
              <a:t>Symp</a:t>
            </a:r>
            <a:r>
              <a:rPr lang="en-US" sz="1400" i="1" dirty="0"/>
              <a:t>. Proc.</a:t>
            </a:r>
            <a:r>
              <a:rPr lang="en-US" sz="1400" dirty="0"/>
              <a:t> </a:t>
            </a:r>
            <a:r>
              <a:rPr lang="en-US" sz="1400" b="1" dirty="0"/>
              <a:t>1233</a:t>
            </a:r>
            <a:r>
              <a:rPr lang="en-US" sz="1400" dirty="0"/>
              <a:t>, 1233-PP03-06 (2010)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91627"/>
            <a:ext cx="2514600" cy="250747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6172200" y="4419600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715000" y="4757770"/>
            <a:ext cx="134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Clear candy glass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7239000" y="4416552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8153400" y="4419600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001854" y="4757770"/>
            <a:ext cx="134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Crystallized candy glass</a:t>
            </a:r>
          </a:p>
        </p:txBody>
      </p:sp>
    </p:spTree>
    <p:extLst>
      <p:ext uri="{BB962C8B-B14F-4D97-AF65-F5344CB8AC3E}">
        <p14:creationId xmlns:p14="http://schemas.microsoft.com/office/powerpoint/2010/main" val="75670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Candy glass</a:t>
            </a:r>
          </a:p>
        </p:txBody>
      </p:sp>
      <p:pic>
        <p:nvPicPr>
          <p:cNvPr id="13" name="Picture 4" descr="Verdes Hard Candy: Discover the Possibilities | The Verdes ...">
            <a:extLst>
              <a:ext uri="{FF2B5EF4-FFF2-40B4-BE49-F238E27FC236}">
                <a16:creationId xmlns:a16="http://schemas.microsoft.com/office/drawing/2014/main" id="{17BB160A-C0DE-473B-8EE7-2B60D8FA4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76550"/>
            <a:ext cx="413526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99AC77-8DF2-4381-A02B-8B4F992263B4}"/>
              </a:ext>
            </a:extLst>
          </p:cNvPr>
          <p:cNvSpPr/>
          <p:nvPr/>
        </p:nvSpPr>
        <p:spPr>
          <a:xfrm>
            <a:off x="2066384" y="5808047"/>
            <a:ext cx="13740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Hard candy</a:t>
            </a:r>
            <a:endParaRPr lang="en-US" sz="20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8B5C3A4-611F-4A45-9EB4-C28B9625F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9249"/>
            <a:ext cx="79248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Hard candy: sugar glass</a:t>
            </a:r>
          </a:p>
          <a:p>
            <a:pPr>
              <a:spcBef>
                <a:spcPts val="1200"/>
              </a:spcBef>
            </a:pPr>
            <a:r>
              <a:rPr lang="en-US" dirty="0"/>
              <a:t>Rock candy: large crystals of sucrose</a:t>
            </a:r>
          </a:p>
        </p:txBody>
      </p:sp>
      <p:pic>
        <p:nvPicPr>
          <p:cNvPr id="18" name="Picture 6" descr="Rainbow Rock Candy Sticks 8pc | Party City">
            <a:extLst>
              <a:ext uri="{FF2B5EF4-FFF2-40B4-BE49-F238E27FC236}">
                <a16:creationId xmlns:a16="http://schemas.microsoft.com/office/drawing/2014/main" id="{599ACE23-CF5C-41FE-AA93-2690E16B1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5373369" y="2876550"/>
            <a:ext cx="3078481" cy="27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505B7C6-320A-416D-A7C9-512E6BB1EFD8}"/>
              </a:ext>
            </a:extLst>
          </p:cNvPr>
          <p:cNvSpPr/>
          <p:nvPr/>
        </p:nvSpPr>
        <p:spPr>
          <a:xfrm>
            <a:off x="6211135" y="5808585"/>
            <a:ext cx="1402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Rock candy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27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62" y="457200"/>
            <a:ext cx="8001000" cy="1066800"/>
          </a:xfrm>
        </p:spPr>
        <p:txBody>
          <a:bodyPr/>
          <a:lstStyle/>
          <a:p>
            <a:r>
              <a:rPr lang="en-US" dirty="0"/>
              <a:t>Deep fried toffee (candy fiber!) banana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14444"/>
          <a:stretch/>
        </p:blipFill>
        <p:spPr>
          <a:xfrm>
            <a:off x="607906" y="1676400"/>
            <a:ext cx="7858125" cy="4191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05063" y="6053270"/>
            <a:ext cx="4406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Cuisine Journal of Yangzhou University</a:t>
            </a:r>
            <a:r>
              <a:rPr lang="en-US" sz="1400" dirty="0"/>
              <a:t> </a:t>
            </a:r>
            <a:r>
              <a:rPr lang="en-US" sz="1400" b="1" dirty="0"/>
              <a:t>19</a:t>
            </a:r>
            <a:r>
              <a:rPr lang="en-US" sz="1400" dirty="0"/>
              <a:t>, 35 (2002)</a:t>
            </a:r>
          </a:p>
        </p:txBody>
      </p:sp>
    </p:spTree>
    <p:extLst>
      <p:ext uri="{BB962C8B-B14F-4D97-AF65-F5344CB8AC3E}">
        <p14:creationId xmlns:p14="http://schemas.microsoft.com/office/powerpoint/2010/main" val="201532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62" y="457200"/>
            <a:ext cx="8001000" cy="1066800"/>
          </a:xfrm>
        </p:spPr>
        <p:txBody>
          <a:bodyPr/>
          <a:lstStyle/>
          <a:p>
            <a:r>
              <a:rPr lang="en-US" dirty="0"/>
              <a:t>Sweet: 3-D printed sugar glass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4346" y="6053270"/>
            <a:ext cx="5427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http://www.victorleung.info/post/aavs-2016-sweetest-cnc-machine/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FC733-30DB-4781-AD38-E49742D9F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42148"/>
            <a:ext cx="6006614" cy="4000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83305-DD8E-454A-9C0A-41F648AC3C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r="18333"/>
          <a:stretch/>
        </p:blipFill>
        <p:spPr>
          <a:xfrm>
            <a:off x="5486400" y="1742147"/>
            <a:ext cx="3046638" cy="338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4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62"/>
            <a:ext cx="8229600" cy="1066800"/>
          </a:xfrm>
        </p:spPr>
        <p:txBody>
          <a:bodyPr/>
          <a:lstStyle/>
          <a:p>
            <a:r>
              <a:rPr lang="en-US" sz="3200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International Materials Institute for New Functionality in Glass, Lehigh University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hlinkClick r:id="rId3"/>
              </a:rPr>
              <a:t>Glass Education for Students, Teachers &amp; General Public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dirty="0"/>
              <a:t>Yifei Zhang for design and assembly of the candy fiber drawing tower</a:t>
            </a:r>
          </a:p>
        </p:txBody>
      </p:sp>
    </p:spTree>
    <p:extLst>
      <p:ext uri="{BB962C8B-B14F-4D97-AF65-F5344CB8AC3E}">
        <p14:creationId xmlns:p14="http://schemas.microsoft.com/office/powerpoint/2010/main" val="2407401715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28277</TotalTime>
  <Words>153</Words>
  <Application>Microsoft Office PowerPoint</Application>
  <PresentationFormat>On-screen Show (4:3)</PresentationFormat>
  <Paragraphs>25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宋体</vt:lpstr>
      <vt:lpstr>Arial</vt:lpstr>
      <vt:lpstr>Arial Black</vt:lpstr>
      <vt:lpstr>Calibri</vt:lpstr>
      <vt:lpstr>Times New Roman</vt:lpstr>
      <vt:lpstr>Wingdings</vt:lpstr>
      <vt:lpstr>Pixel</vt:lpstr>
      <vt:lpstr>MIT 3.071 Amorphous Materials  14a: Candy Fiber Drawing</vt:lpstr>
      <vt:lpstr>Glass blowing in the classroom? Hmm… probably not a good idea</vt:lpstr>
      <vt:lpstr>Candy glass</vt:lpstr>
      <vt:lpstr>Candy glass</vt:lpstr>
      <vt:lpstr>Deep fried toffee (candy fiber!) banana</vt:lpstr>
      <vt:lpstr>Sweet: 3-D printed sugar glass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JJ HU</dc:creator>
  <cp:lastModifiedBy>JJ HU</cp:lastModifiedBy>
  <cp:revision>3755</cp:revision>
  <dcterms:created xsi:type="dcterms:W3CDTF">2006-08-16T00:00:00Z</dcterms:created>
  <dcterms:modified xsi:type="dcterms:W3CDTF">2021-05-03T03:07:40Z</dcterms:modified>
</cp:coreProperties>
</file>