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96" r:id="rId4"/>
    <p:sldId id="258" r:id="rId5"/>
    <p:sldId id="260" r:id="rId6"/>
    <p:sldId id="259" r:id="rId7"/>
    <p:sldId id="261" r:id="rId8"/>
    <p:sldId id="262" r:id="rId9"/>
    <p:sldId id="265" r:id="rId10"/>
    <p:sldId id="264" r:id="rId11"/>
    <p:sldId id="263" r:id="rId12"/>
    <p:sldId id="293" r:id="rId13"/>
    <p:sldId id="266" r:id="rId14"/>
    <p:sldId id="267" r:id="rId15"/>
    <p:sldId id="268" r:id="rId16"/>
    <p:sldId id="269" r:id="rId17"/>
    <p:sldId id="289" r:id="rId18"/>
    <p:sldId id="291" r:id="rId19"/>
    <p:sldId id="292" r:id="rId20"/>
    <p:sldId id="270" r:id="rId21"/>
    <p:sldId id="295" r:id="rId22"/>
    <p:sldId id="297" r:id="rId23"/>
    <p:sldId id="298" r:id="rId24"/>
    <p:sldId id="294" r:id="rId25"/>
    <p:sldId id="29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89CC40"/>
    <a:srgbClr val="006600"/>
    <a:srgbClr val="D1E1FF"/>
    <a:srgbClr val="ABC7FF"/>
    <a:srgbClr val="8FB7FF"/>
    <a:srgbClr val="F7FAFF"/>
    <a:srgbClr val="E1EBFF"/>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2140" autoAdjust="0"/>
  </p:normalViewPr>
  <p:slideViewPr>
    <p:cSldViewPr>
      <p:cViewPr varScale="1">
        <p:scale>
          <a:sx n="122" d="100"/>
          <a:sy n="122" d="100"/>
        </p:scale>
        <p:origin x="1910" y="6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474CE9FE-DAEE-4819-A729-4BF71E236E2B}"/>
    <pc:docChg chg="undo custSel addSld modSld">
      <pc:chgData name="JJ HU" userId="f9cbafaa3520ff22" providerId="LiveId" clId="{474CE9FE-DAEE-4819-A729-4BF71E236E2B}" dt="2024-02-03T01:47:48.964" v="340"/>
      <pc:docMkLst>
        <pc:docMk/>
      </pc:docMkLst>
      <pc:sldChg chg="modSp mod">
        <pc:chgData name="JJ HU" userId="f9cbafaa3520ff22" providerId="LiveId" clId="{474CE9FE-DAEE-4819-A729-4BF71E236E2B}" dt="2024-02-02T20:55:46.456" v="71" actId="20577"/>
        <pc:sldMkLst>
          <pc:docMk/>
          <pc:sldMk cId="3440873017" sldId="258"/>
        </pc:sldMkLst>
        <pc:spChg chg="mod">
          <ac:chgData name="JJ HU" userId="f9cbafaa3520ff22" providerId="LiveId" clId="{474CE9FE-DAEE-4819-A729-4BF71E236E2B}" dt="2024-02-02T20:55:46.456" v="71" actId="20577"/>
          <ac:spMkLst>
            <pc:docMk/>
            <pc:sldMk cId="3440873017" sldId="258"/>
            <ac:spMk id="3" creationId="{00000000-0000-0000-0000-000000000000}"/>
          </ac:spMkLst>
        </pc:spChg>
      </pc:sldChg>
      <pc:sldChg chg="addSp delSp modSp mod">
        <pc:chgData name="JJ HU" userId="f9cbafaa3520ff22" providerId="LiveId" clId="{474CE9FE-DAEE-4819-A729-4BF71E236E2B}" dt="2024-02-03T01:47:48.964" v="340"/>
        <pc:sldMkLst>
          <pc:docMk/>
          <pc:sldMk cId="4095319185" sldId="262"/>
        </pc:sldMkLst>
        <pc:spChg chg="del mod">
          <ac:chgData name="JJ HU" userId="f9cbafaa3520ff22" providerId="LiveId" clId="{474CE9FE-DAEE-4819-A729-4BF71E236E2B}" dt="2024-02-03T01:44:55.605" v="244" actId="478"/>
          <ac:spMkLst>
            <pc:docMk/>
            <pc:sldMk cId="4095319185" sldId="262"/>
            <ac:spMk id="9" creationId="{47C02BDA-76D4-431A-A6E2-3109361F358A}"/>
          </ac:spMkLst>
        </pc:spChg>
        <pc:spChg chg="add del mod">
          <ac:chgData name="JJ HU" userId="f9cbafaa3520ff22" providerId="LiveId" clId="{474CE9FE-DAEE-4819-A729-4BF71E236E2B}" dt="2024-02-03T01:44:55.605" v="244" actId="478"/>
          <ac:spMkLst>
            <pc:docMk/>
            <pc:sldMk cId="4095319185" sldId="262"/>
            <ac:spMk id="14" creationId="{1B15670E-CC75-4487-966D-34F374C9D786}"/>
          </ac:spMkLst>
        </pc:spChg>
        <pc:spChg chg="del mod">
          <ac:chgData name="JJ HU" userId="f9cbafaa3520ff22" providerId="LiveId" clId="{474CE9FE-DAEE-4819-A729-4BF71E236E2B}" dt="2024-02-03T01:44:55.605" v="244" actId="478"/>
          <ac:spMkLst>
            <pc:docMk/>
            <pc:sldMk cId="4095319185" sldId="262"/>
            <ac:spMk id="20" creationId="{533490D7-961B-4C17-934B-D3F4283ABE20}"/>
          </ac:spMkLst>
        </pc:spChg>
        <pc:spChg chg="add del mod">
          <ac:chgData name="JJ HU" userId="f9cbafaa3520ff22" providerId="LiveId" clId="{474CE9FE-DAEE-4819-A729-4BF71E236E2B}" dt="2024-02-03T01:44:55.605" v="244" actId="478"/>
          <ac:spMkLst>
            <pc:docMk/>
            <pc:sldMk cId="4095319185" sldId="262"/>
            <ac:spMk id="22" creationId="{4935633D-8A0F-44A8-B015-555729F42EFE}"/>
          </ac:spMkLst>
        </pc:spChg>
        <pc:spChg chg="add mod">
          <ac:chgData name="JJ HU" userId="f9cbafaa3520ff22" providerId="LiveId" clId="{474CE9FE-DAEE-4819-A729-4BF71E236E2B}" dt="2024-02-03T01:45:34.817" v="250" actId="1076"/>
          <ac:spMkLst>
            <pc:docMk/>
            <pc:sldMk cId="4095319185" sldId="262"/>
            <ac:spMk id="23" creationId="{3E2DBA5C-3387-41F0-893C-759545400594}"/>
          </ac:spMkLst>
        </pc:spChg>
        <pc:spChg chg="add mod">
          <ac:chgData name="JJ HU" userId="f9cbafaa3520ff22" providerId="LiveId" clId="{474CE9FE-DAEE-4819-A729-4BF71E236E2B}" dt="2024-02-03T01:44:55.852" v="245"/>
          <ac:spMkLst>
            <pc:docMk/>
            <pc:sldMk cId="4095319185" sldId="262"/>
            <ac:spMk id="24" creationId="{93F97C00-A565-4169-B03B-E3FCC6B2B513}"/>
          </ac:spMkLst>
        </pc:spChg>
        <pc:spChg chg="add mod">
          <ac:chgData name="JJ HU" userId="f9cbafaa3520ff22" providerId="LiveId" clId="{474CE9FE-DAEE-4819-A729-4BF71E236E2B}" dt="2024-02-03T01:45:43.371" v="253" actId="1035"/>
          <ac:spMkLst>
            <pc:docMk/>
            <pc:sldMk cId="4095319185" sldId="262"/>
            <ac:spMk id="26" creationId="{CE414D5F-E898-4CBD-B9B7-5E5DAB3AEC9C}"/>
          </ac:spMkLst>
        </pc:spChg>
        <pc:spChg chg="add del mod">
          <ac:chgData name="JJ HU" userId="f9cbafaa3520ff22" providerId="LiveId" clId="{474CE9FE-DAEE-4819-A729-4BF71E236E2B}" dt="2024-02-03T01:47:48.701" v="339" actId="478"/>
          <ac:spMkLst>
            <pc:docMk/>
            <pc:sldMk cId="4095319185" sldId="262"/>
            <ac:spMk id="28" creationId="{74E17F7D-2669-4A3A-A2D3-27BFE25D7A2F}"/>
          </ac:spMkLst>
        </pc:spChg>
        <pc:spChg chg="add mod">
          <ac:chgData name="JJ HU" userId="f9cbafaa3520ff22" providerId="LiveId" clId="{474CE9FE-DAEE-4819-A729-4BF71E236E2B}" dt="2024-02-03T01:47:48.964" v="340"/>
          <ac:spMkLst>
            <pc:docMk/>
            <pc:sldMk cId="4095319185" sldId="262"/>
            <ac:spMk id="29" creationId="{29A7F682-C9B4-4456-8DFA-285E42E9C486}"/>
          </ac:spMkLst>
        </pc:spChg>
        <pc:cxnChg chg="add del mod">
          <ac:chgData name="JJ HU" userId="f9cbafaa3520ff22" providerId="LiveId" clId="{474CE9FE-DAEE-4819-A729-4BF71E236E2B}" dt="2024-02-03T01:44:55.605" v="244" actId="478"/>
          <ac:cxnSpMkLst>
            <pc:docMk/>
            <pc:sldMk cId="4095319185" sldId="262"/>
            <ac:cxnSpMk id="17" creationId="{870E1A59-18EE-4C84-8066-26EE477C8464}"/>
          </ac:cxnSpMkLst>
        </pc:cxnChg>
        <pc:cxnChg chg="del mod">
          <ac:chgData name="JJ HU" userId="f9cbafaa3520ff22" providerId="LiveId" clId="{474CE9FE-DAEE-4819-A729-4BF71E236E2B}" dt="2024-02-03T01:44:55.605" v="244" actId="478"/>
          <ac:cxnSpMkLst>
            <pc:docMk/>
            <pc:sldMk cId="4095319185" sldId="262"/>
            <ac:cxnSpMk id="21" creationId="{D0EF6F89-4208-4B83-BBB9-BC03436624BB}"/>
          </ac:cxnSpMkLst>
        </pc:cxnChg>
        <pc:cxnChg chg="add mod">
          <ac:chgData name="JJ HU" userId="f9cbafaa3520ff22" providerId="LiveId" clId="{474CE9FE-DAEE-4819-A729-4BF71E236E2B}" dt="2024-02-03T01:44:55.852" v="245"/>
          <ac:cxnSpMkLst>
            <pc:docMk/>
            <pc:sldMk cId="4095319185" sldId="262"/>
            <ac:cxnSpMk id="25" creationId="{934A321F-DB46-4F39-B8C3-65616169418D}"/>
          </ac:cxnSpMkLst>
        </pc:cxnChg>
        <pc:cxnChg chg="add mod">
          <ac:chgData name="JJ HU" userId="f9cbafaa3520ff22" providerId="LiveId" clId="{474CE9FE-DAEE-4819-A729-4BF71E236E2B}" dt="2024-02-03T01:44:55.852" v="245"/>
          <ac:cxnSpMkLst>
            <pc:docMk/>
            <pc:sldMk cId="4095319185" sldId="262"/>
            <ac:cxnSpMk id="27" creationId="{7061F0FD-EE0B-4345-8DC9-B723334C6DF4}"/>
          </ac:cxnSpMkLst>
        </pc:cxnChg>
      </pc:sldChg>
      <pc:sldChg chg="modSp mod">
        <pc:chgData name="JJ HU" userId="f9cbafaa3520ff22" providerId="LiveId" clId="{474CE9FE-DAEE-4819-A729-4BF71E236E2B}" dt="2024-02-02T20:59:27.741" v="72" actId="20577"/>
        <pc:sldMkLst>
          <pc:docMk/>
          <pc:sldMk cId="846838023" sldId="284"/>
        </pc:sldMkLst>
        <pc:spChg chg="mod">
          <ac:chgData name="JJ HU" userId="f9cbafaa3520ff22" providerId="LiveId" clId="{474CE9FE-DAEE-4819-A729-4BF71E236E2B}" dt="2024-02-02T20:59:27.741" v="72" actId="20577"/>
          <ac:spMkLst>
            <pc:docMk/>
            <pc:sldMk cId="846838023" sldId="284"/>
            <ac:spMk id="3" creationId="{00000000-0000-0000-0000-000000000000}"/>
          </ac:spMkLst>
        </pc:spChg>
      </pc:sldChg>
      <pc:sldChg chg="modSp mod">
        <pc:chgData name="JJ HU" userId="f9cbafaa3520ff22" providerId="LiveId" clId="{474CE9FE-DAEE-4819-A729-4BF71E236E2B}" dt="2024-02-02T20:05:11.075" v="13" actId="20577"/>
        <pc:sldMkLst>
          <pc:docMk/>
          <pc:sldMk cId="2536689387" sldId="289"/>
        </pc:sldMkLst>
        <pc:spChg chg="mod">
          <ac:chgData name="JJ HU" userId="f9cbafaa3520ff22" providerId="LiveId" clId="{474CE9FE-DAEE-4819-A729-4BF71E236E2B}" dt="2024-02-02T20:05:11.075" v="13" actId="20577"/>
          <ac:spMkLst>
            <pc:docMk/>
            <pc:sldMk cId="2536689387" sldId="289"/>
            <ac:spMk id="3" creationId="{00000000-0000-0000-0000-000000000000}"/>
          </ac:spMkLst>
        </pc:spChg>
      </pc:sldChg>
      <pc:sldChg chg="addSp delSp modSp mod">
        <pc:chgData name="JJ HU" userId="f9cbafaa3520ff22" providerId="LiveId" clId="{474CE9FE-DAEE-4819-A729-4BF71E236E2B}" dt="2024-02-03T01:47:40.231" v="338" actId="14100"/>
        <pc:sldMkLst>
          <pc:docMk/>
          <pc:sldMk cId="1442990909" sldId="294"/>
        </pc:sldMkLst>
        <pc:spChg chg="add del mod">
          <ac:chgData name="JJ HU" userId="f9cbafaa3520ff22" providerId="LiveId" clId="{474CE9FE-DAEE-4819-A729-4BF71E236E2B}" dt="2024-02-03T01:45:54.541" v="254" actId="478"/>
          <ac:spMkLst>
            <pc:docMk/>
            <pc:sldMk cId="1442990909" sldId="294"/>
            <ac:spMk id="16" creationId="{9B8D6109-6BD1-4CF1-B3A5-91BB030EEBBD}"/>
          </ac:spMkLst>
        </pc:spChg>
        <pc:spChg chg="add del mod">
          <ac:chgData name="JJ HU" userId="f9cbafaa3520ff22" providerId="LiveId" clId="{474CE9FE-DAEE-4819-A729-4BF71E236E2B}" dt="2024-02-03T01:45:54.541" v="254" actId="478"/>
          <ac:spMkLst>
            <pc:docMk/>
            <pc:sldMk cId="1442990909" sldId="294"/>
            <ac:spMk id="17" creationId="{3BC52F2C-0067-45C2-BD19-DC6472F99FAA}"/>
          </ac:spMkLst>
        </pc:spChg>
        <pc:spChg chg="add del mod">
          <ac:chgData name="JJ HU" userId="f9cbafaa3520ff22" providerId="LiveId" clId="{474CE9FE-DAEE-4819-A729-4BF71E236E2B}" dt="2024-02-03T01:45:54.541" v="254" actId="478"/>
          <ac:spMkLst>
            <pc:docMk/>
            <pc:sldMk cId="1442990909" sldId="294"/>
            <ac:spMk id="19" creationId="{E4B9BB82-7F45-4029-ADBA-A3AFEF70F70B}"/>
          </ac:spMkLst>
        </pc:spChg>
        <pc:spChg chg="del">
          <ac:chgData name="JJ HU" userId="f9cbafaa3520ff22" providerId="LiveId" clId="{474CE9FE-DAEE-4819-A729-4BF71E236E2B}" dt="2024-02-03T01:44:11.859" v="240" actId="478"/>
          <ac:spMkLst>
            <pc:docMk/>
            <pc:sldMk cId="1442990909" sldId="294"/>
            <ac:spMk id="24" creationId="{645F5E97-30E1-4362-85DD-58C02C8B6BFC}"/>
          </ac:spMkLst>
        </pc:spChg>
        <pc:spChg chg="add del mod">
          <ac:chgData name="JJ HU" userId="f9cbafaa3520ff22" providerId="LiveId" clId="{474CE9FE-DAEE-4819-A729-4BF71E236E2B}" dt="2024-02-03T01:45:54.541" v="254" actId="478"/>
          <ac:spMkLst>
            <pc:docMk/>
            <pc:sldMk cId="1442990909" sldId="294"/>
            <ac:spMk id="25" creationId="{18CB330C-C9B5-4D95-A5AA-5B5FE1C53BBF}"/>
          </ac:spMkLst>
        </pc:spChg>
        <pc:spChg chg="add mod">
          <ac:chgData name="JJ HU" userId="f9cbafaa3520ff22" providerId="LiveId" clId="{474CE9FE-DAEE-4819-A729-4BF71E236E2B}" dt="2024-02-03T01:45:55.260" v="255"/>
          <ac:spMkLst>
            <pc:docMk/>
            <pc:sldMk cId="1442990909" sldId="294"/>
            <ac:spMk id="27" creationId="{7AA3B80F-BC9A-4B2D-A0ED-D0B4EE8334D9}"/>
          </ac:spMkLst>
        </pc:spChg>
        <pc:spChg chg="add mod">
          <ac:chgData name="JJ HU" userId="f9cbafaa3520ff22" providerId="LiveId" clId="{474CE9FE-DAEE-4819-A729-4BF71E236E2B}" dt="2024-02-03T01:47:19.260" v="328" actId="948"/>
          <ac:spMkLst>
            <pc:docMk/>
            <pc:sldMk cId="1442990909" sldId="294"/>
            <ac:spMk id="31" creationId="{5A58BE5D-9E42-4A41-A448-DE2FCA268465}"/>
          </ac:spMkLst>
        </pc:spChg>
        <pc:spChg chg="del">
          <ac:chgData name="JJ HU" userId="f9cbafaa3520ff22" providerId="LiveId" clId="{474CE9FE-DAEE-4819-A729-4BF71E236E2B}" dt="2024-02-03T01:44:11.859" v="240" actId="478"/>
          <ac:spMkLst>
            <pc:docMk/>
            <pc:sldMk cId="1442990909" sldId="294"/>
            <ac:spMk id="32" creationId="{2EEF08DC-837D-4AB4-8E79-70856BF761BD}"/>
          </ac:spMkLst>
        </pc:spChg>
        <pc:spChg chg="add mod">
          <ac:chgData name="JJ HU" userId="f9cbafaa3520ff22" providerId="LiveId" clId="{474CE9FE-DAEE-4819-A729-4BF71E236E2B}" dt="2024-02-03T01:45:55.260" v="255"/>
          <ac:spMkLst>
            <pc:docMk/>
            <pc:sldMk cId="1442990909" sldId="294"/>
            <ac:spMk id="36" creationId="{7DDF9DBE-D1EE-4CD8-951B-666C0D8DF91A}"/>
          </ac:spMkLst>
        </pc:spChg>
        <pc:spChg chg="add mod">
          <ac:chgData name="JJ HU" userId="f9cbafaa3520ff22" providerId="LiveId" clId="{474CE9FE-DAEE-4819-A729-4BF71E236E2B}" dt="2024-02-03T01:47:40.231" v="338" actId="14100"/>
          <ac:spMkLst>
            <pc:docMk/>
            <pc:sldMk cId="1442990909" sldId="294"/>
            <ac:spMk id="38" creationId="{67EF8C82-D201-4659-855B-27557E871869}"/>
          </ac:spMkLst>
        </pc:spChg>
        <pc:cxnChg chg="add del mod">
          <ac:chgData name="JJ HU" userId="f9cbafaa3520ff22" providerId="LiveId" clId="{474CE9FE-DAEE-4819-A729-4BF71E236E2B}" dt="2024-02-03T01:45:54.541" v="254" actId="478"/>
          <ac:cxnSpMkLst>
            <pc:docMk/>
            <pc:sldMk cId="1442990909" sldId="294"/>
            <ac:cxnSpMk id="18" creationId="{E851F0FA-BD04-453E-8445-4E4B80BFC80A}"/>
          </ac:cxnSpMkLst>
        </pc:cxnChg>
        <pc:cxnChg chg="add del mod">
          <ac:chgData name="JJ HU" userId="f9cbafaa3520ff22" providerId="LiveId" clId="{474CE9FE-DAEE-4819-A729-4BF71E236E2B}" dt="2024-02-03T01:45:54.541" v="254" actId="478"/>
          <ac:cxnSpMkLst>
            <pc:docMk/>
            <pc:sldMk cId="1442990909" sldId="294"/>
            <ac:cxnSpMk id="22" creationId="{73E04F3B-FD29-454E-9AAB-133C47180C5E}"/>
          </ac:cxnSpMkLst>
        </pc:cxnChg>
        <pc:cxnChg chg="add mod">
          <ac:chgData name="JJ HU" userId="f9cbafaa3520ff22" providerId="LiveId" clId="{474CE9FE-DAEE-4819-A729-4BF71E236E2B}" dt="2024-02-03T01:45:55.260" v="255"/>
          <ac:cxnSpMkLst>
            <pc:docMk/>
            <pc:sldMk cId="1442990909" sldId="294"/>
            <ac:cxnSpMk id="33" creationId="{6575D7B4-20B8-4E31-919D-98BD07B07772}"/>
          </ac:cxnSpMkLst>
        </pc:cxnChg>
        <pc:cxnChg chg="del mod">
          <ac:chgData name="JJ HU" userId="f9cbafaa3520ff22" providerId="LiveId" clId="{474CE9FE-DAEE-4819-A729-4BF71E236E2B}" dt="2024-02-03T01:44:11.859" v="240" actId="478"/>
          <ac:cxnSpMkLst>
            <pc:docMk/>
            <pc:sldMk cId="1442990909" sldId="294"/>
            <ac:cxnSpMk id="34" creationId="{7C0868C7-B7EF-4130-B309-42F4AB850D4E}"/>
          </ac:cxnSpMkLst>
        </pc:cxnChg>
        <pc:cxnChg chg="add mod">
          <ac:chgData name="JJ HU" userId="f9cbafaa3520ff22" providerId="LiveId" clId="{474CE9FE-DAEE-4819-A729-4BF71E236E2B}" dt="2024-02-03T01:45:55.260" v="255"/>
          <ac:cxnSpMkLst>
            <pc:docMk/>
            <pc:sldMk cId="1442990909" sldId="294"/>
            <ac:cxnSpMk id="37" creationId="{341891E2-037B-4BF6-BF70-E3B317C7953B}"/>
          </ac:cxnSpMkLst>
        </pc:cxnChg>
      </pc:sldChg>
      <pc:sldChg chg="addSp delSp modSp add mod">
        <pc:chgData name="JJ HU" userId="f9cbafaa3520ff22" providerId="LiveId" clId="{474CE9FE-DAEE-4819-A729-4BF71E236E2B}" dt="2024-02-02T21:09:10.922" v="161" actId="1076"/>
        <pc:sldMkLst>
          <pc:docMk/>
          <pc:sldMk cId="4114593627" sldId="295"/>
        </pc:sldMkLst>
        <pc:spChg chg="mod">
          <ac:chgData name="JJ HU" userId="f9cbafaa3520ff22" providerId="LiveId" clId="{474CE9FE-DAEE-4819-A729-4BF71E236E2B}" dt="2024-02-02T21:02:03.037" v="94" actId="20577"/>
          <ac:spMkLst>
            <pc:docMk/>
            <pc:sldMk cId="4114593627" sldId="295"/>
            <ac:spMk id="2" creationId="{00000000-0000-0000-0000-000000000000}"/>
          </ac:spMkLst>
        </pc:spChg>
        <pc:spChg chg="del">
          <ac:chgData name="JJ HU" userId="f9cbafaa3520ff22" providerId="LiveId" clId="{474CE9FE-DAEE-4819-A729-4BF71E236E2B}" dt="2024-02-02T21:01:56.790" v="74" actId="478"/>
          <ac:spMkLst>
            <pc:docMk/>
            <pc:sldMk cId="4114593627" sldId="295"/>
            <ac:spMk id="5" creationId="{00000000-0000-0000-0000-000000000000}"/>
          </ac:spMkLst>
        </pc:spChg>
        <pc:spChg chg="del">
          <ac:chgData name="JJ HU" userId="f9cbafaa3520ff22" providerId="LiveId" clId="{474CE9FE-DAEE-4819-A729-4BF71E236E2B}" dt="2024-02-02T21:01:56.790" v="74" actId="478"/>
          <ac:spMkLst>
            <pc:docMk/>
            <pc:sldMk cId="4114593627" sldId="295"/>
            <ac:spMk id="7" creationId="{00000000-0000-0000-0000-000000000000}"/>
          </ac:spMkLst>
        </pc:spChg>
        <pc:spChg chg="del">
          <ac:chgData name="JJ HU" userId="f9cbafaa3520ff22" providerId="LiveId" clId="{474CE9FE-DAEE-4819-A729-4BF71E236E2B}" dt="2024-02-02T21:01:56.790" v="74" actId="478"/>
          <ac:spMkLst>
            <pc:docMk/>
            <pc:sldMk cId="4114593627" sldId="295"/>
            <ac:spMk id="9" creationId="{00000000-0000-0000-0000-000000000000}"/>
          </ac:spMkLst>
        </pc:spChg>
        <pc:spChg chg="del">
          <ac:chgData name="JJ HU" userId="f9cbafaa3520ff22" providerId="LiveId" clId="{474CE9FE-DAEE-4819-A729-4BF71E236E2B}" dt="2024-02-02T21:01:56.790" v="74" actId="478"/>
          <ac:spMkLst>
            <pc:docMk/>
            <pc:sldMk cId="4114593627" sldId="295"/>
            <ac:spMk id="11" creationId="{00000000-0000-0000-0000-000000000000}"/>
          </ac:spMkLst>
        </pc:spChg>
        <pc:spChg chg="add mod">
          <ac:chgData name="JJ HU" userId="f9cbafaa3520ff22" providerId="LiveId" clId="{474CE9FE-DAEE-4819-A729-4BF71E236E2B}" dt="2024-02-02T21:04:40.770" v="141" actId="1076"/>
          <ac:spMkLst>
            <pc:docMk/>
            <pc:sldMk cId="4114593627" sldId="295"/>
            <ac:spMk id="14" creationId="{698DB209-2D45-4F9C-937F-9B102CAE8EE8}"/>
          </ac:spMkLst>
        </pc:spChg>
        <pc:spChg chg="add mod">
          <ac:chgData name="JJ HU" userId="f9cbafaa3520ff22" providerId="LiveId" clId="{474CE9FE-DAEE-4819-A729-4BF71E236E2B}" dt="2024-02-02T21:04:40.770" v="141" actId="1076"/>
          <ac:spMkLst>
            <pc:docMk/>
            <pc:sldMk cId="4114593627" sldId="295"/>
            <ac:spMk id="16" creationId="{C1F31CFC-8811-4162-854B-CD53FB8CF733}"/>
          </ac:spMkLst>
        </pc:spChg>
        <pc:spChg chg="add mod">
          <ac:chgData name="JJ HU" userId="f9cbafaa3520ff22" providerId="LiveId" clId="{474CE9FE-DAEE-4819-A729-4BF71E236E2B}" dt="2024-02-02T21:04:40.770" v="141" actId="1076"/>
          <ac:spMkLst>
            <pc:docMk/>
            <pc:sldMk cId="4114593627" sldId="295"/>
            <ac:spMk id="18" creationId="{C574AA04-475A-4195-A860-8D07A82EF113}"/>
          </ac:spMkLst>
        </pc:spChg>
        <pc:spChg chg="add mod">
          <ac:chgData name="JJ HU" userId="f9cbafaa3520ff22" providerId="LiveId" clId="{474CE9FE-DAEE-4819-A729-4BF71E236E2B}" dt="2024-02-02T21:05:03.900" v="147" actId="1076"/>
          <ac:spMkLst>
            <pc:docMk/>
            <pc:sldMk cId="4114593627" sldId="295"/>
            <ac:spMk id="19" creationId="{683744C8-3257-47AB-9589-D47CEDED1233}"/>
          </ac:spMkLst>
        </pc:spChg>
        <pc:spChg chg="add mod">
          <ac:chgData name="JJ HU" userId="f9cbafaa3520ff22" providerId="LiveId" clId="{474CE9FE-DAEE-4819-A729-4BF71E236E2B}" dt="2024-02-02T21:09:10.922" v="161" actId="1076"/>
          <ac:spMkLst>
            <pc:docMk/>
            <pc:sldMk cId="4114593627" sldId="295"/>
            <ac:spMk id="20" creationId="{0C284FC6-B65D-42F6-BA89-27C09CD90B1E}"/>
          </ac:spMkLst>
        </pc:spChg>
        <pc:picChg chg="del">
          <ac:chgData name="JJ HU" userId="f9cbafaa3520ff22" providerId="LiveId" clId="{474CE9FE-DAEE-4819-A729-4BF71E236E2B}" dt="2024-02-02T21:01:56.790" v="74" actId="478"/>
          <ac:picMkLst>
            <pc:docMk/>
            <pc:sldMk cId="4114593627" sldId="295"/>
            <ac:picMk id="4" creationId="{00000000-0000-0000-0000-000000000000}"/>
          </ac:picMkLst>
        </pc:picChg>
        <pc:picChg chg="del">
          <ac:chgData name="JJ HU" userId="f9cbafaa3520ff22" providerId="LiveId" clId="{474CE9FE-DAEE-4819-A729-4BF71E236E2B}" dt="2024-02-02T21:01:56.790" v="74" actId="478"/>
          <ac:picMkLst>
            <pc:docMk/>
            <pc:sldMk cId="4114593627" sldId="295"/>
            <ac:picMk id="6" creationId="{00000000-0000-0000-0000-000000000000}"/>
          </ac:picMkLst>
        </pc:picChg>
        <pc:picChg chg="del">
          <ac:chgData name="JJ HU" userId="f9cbafaa3520ff22" providerId="LiveId" clId="{474CE9FE-DAEE-4819-A729-4BF71E236E2B}" dt="2024-02-02T21:01:56.790" v="74" actId="478"/>
          <ac:picMkLst>
            <pc:docMk/>
            <pc:sldMk cId="4114593627" sldId="295"/>
            <ac:picMk id="8" creationId="{00000000-0000-0000-0000-000000000000}"/>
          </ac:picMkLst>
        </pc:picChg>
        <pc:picChg chg="add mod">
          <ac:chgData name="JJ HU" userId="f9cbafaa3520ff22" providerId="LiveId" clId="{474CE9FE-DAEE-4819-A729-4BF71E236E2B}" dt="2024-02-02T21:04:40.770" v="141" actId="1076"/>
          <ac:picMkLst>
            <pc:docMk/>
            <pc:sldMk cId="4114593627" sldId="295"/>
            <ac:picMk id="12" creationId="{469842ED-970B-433F-A3FC-45DB48723547}"/>
          </ac:picMkLst>
        </pc:picChg>
        <pc:picChg chg="del">
          <ac:chgData name="JJ HU" userId="f9cbafaa3520ff22" providerId="LiveId" clId="{474CE9FE-DAEE-4819-A729-4BF71E236E2B}" dt="2024-02-02T21:01:56.790" v="74" actId="478"/>
          <ac:picMkLst>
            <pc:docMk/>
            <pc:sldMk cId="4114593627" sldId="295"/>
            <ac:picMk id="13" creationId="{90953B6E-A24D-4FE9-B9F6-F2CEAD00E662}"/>
          </ac:picMkLst>
        </pc:picChg>
        <pc:picChg chg="add mod">
          <ac:chgData name="JJ HU" userId="f9cbafaa3520ff22" providerId="LiveId" clId="{474CE9FE-DAEE-4819-A729-4BF71E236E2B}" dt="2024-02-02T21:04:40.770" v="141" actId="1076"/>
          <ac:picMkLst>
            <pc:docMk/>
            <pc:sldMk cId="4114593627" sldId="295"/>
            <ac:picMk id="15" creationId="{27C1A96B-1D93-4261-A9CB-AE40D398CEF2}"/>
          </ac:picMkLst>
        </pc:picChg>
        <pc:picChg chg="add mod">
          <ac:chgData name="JJ HU" userId="f9cbafaa3520ff22" providerId="LiveId" clId="{474CE9FE-DAEE-4819-A729-4BF71E236E2B}" dt="2024-02-02T21:04:40.770" v="141" actId="1076"/>
          <ac:picMkLst>
            <pc:docMk/>
            <pc:sldMk cId="4114593627" sldId="295"/>
            <ac:picMk id="17" creationId="{58DB0604-6714-4FE1-8550-074BB6167D60}"/>
          </ac:picMkLst>
        </pc:picChg>
      </pc:sldChg>
    </pc:docChg>
  </pc:docChgLst>
  <pc:docChgLst>
    <pc:chgData name="JJ HU" userId="f9cbafaa3520ff22" providerId="LiveId" clId="{A5452B51-3EE1-4391-AEDB-B341F82A47EA}"/>
    <pc:docChg chg="undo custSel modSld">
      <pc:chgData name="JJ HU" userId="f9cbafaa3520ff22" providerId="LiveId" clId="{A5452B51-3EE1-4391-AEDB-B341F82A47EA}" dt="2025-02-05T00:57:52.663" v="134" actId="20577"/>
      <pc:docMkLst>
        <pc:docMk/>
      </pc:docMkLst>
      <pc:sldChg chg="modSp mod">
        <pc:chgData name="JJ HU" userId="f9cbafaa3520ff22" providerId="LiveId" clId="{A5452B51-3EE1-4391-AEDB-B341F82A47EA}" dt="2025-02-02T19:32:36.722" v="13" actId="20577"/>
        <pc:sldMkLst>
          <pc:docMk/>
          <pc:sldMk cId="4265705411" sldId="257"/>
        </pc:sldMkLst>
        <pc:spChg chg="mod">
          <ac:chgData name="JJ HU" userId="f9cbafaa3520ff22" providerId="LiveId" clId="{A5452B51-3EE1-4391-AEDB-B341F82A47EA}" dt="2025-02-02T19:32:36.722" v="13" actId="20577"/>
          <ac:spMkLst>
            <pc:docMk/>
            <pc:sldMk cId="4265705411" sldId="257"/>
            <ac:spMk id="3" creationId="{00000000-0000-0000-0000-000000000000}"/>
          </ac:spMkLst>
        </pc:spChg>
      </pc:sldChg>
      <pc:sldChg chg="modSp mod">
        <pc:chgData name="JJ HU" userId="f9cbafaa3520ff22" providerId="LiveId" clId="{A5452B51-3EE1-4391-AEDB-B341F82A47EA}" dt="2025-02-03T16:13:02.099" v="108" actId="207"/>
        <pc:sldMkLst>
          <pc:docMk/>
          <pc:sldMk cId="3440873017" sldId="258"/>
        </pc:sldMkLst>
        <pc:spChg chg="mod">
          <ac:chgData name="JJ HU" userId="f9cbafaa3520ff22" providerId="LiveId" clId="{A5452B51-3EE1-4391-AEDB-B341F82A47EA}" dt="2025-02-03T16:13:02.099" v="108" actId="207"/>
          <ac:spMkLst>
            <pc:docMk/>
            <pc:sldMk cId="3440873017" sldId="258"/>
            <ac:spMk id="3" creationId="{00000000-0000-0000-0000-000000000000}"/>
          </ac:spMkLst>
        </pc:spChg>
      </pc:sldChg>
      <pc:sldChg chg="delSp mod delAnim">
        <pc:chgData name="JJ HU" userId="f9cbafaa3520ff22" providerId="LiveId" clId="{A5452B51-3EE1-4391-AEDB-B341F82A47EA}" dt="2025-02-02T19:50:58.516" v="77" actId="478"/>
        <pc:sldMkLst>
          <pc:docMk/>
          <pc:sldMk cId="2485676891" sldId="270"/>
        </pc:sldMkLst>
        <pc:picChg chg="del">
          <ac:chgData name="JJ HU" userId="f9cbafaa3520ff22" providerId="LiveId" clId="{A5452B51-3EE1-4391-AEDB-B341F82A47EA}" dt="2025-02-02T19:50:58.516" v="77" actId="478"/>
          <ac:picMkLst>
            <pc:docMk/>
            <pc:sldMk cId="2485676891" sldId="270"/>
            <ac:picMk id="2" creationId="{00000000-0000-0000-0000-000000000000}"/>
          </ac:picMkLst>
        </pc:picChg>
      </pc:sldChg>
      <pc:sldChg chg="addSp delSp modSp mod">
        <pc:chgData name="JJ HU" userId="f9cbafaa3520ff22" providerId="LiveId" clId="{A5452B51-3EE1-4391-AEDB-B341F82A47EA}" dt="2025-02-02T20:28:24.378" v="96" actId="1076"/>
        <pc:sldMkLst>
          <pc:docMk/>
          <pc:sldMk cId="2738100070" sldId="274"/>
        </pc:sldMkLst>
        <pc:picChg chg="del">
          <ac:chgData name="JJ HU" userId="f9cbafaa3520ff22" providerId="LiveId" clId="{A5452B51-3EE1-4391-AEDB-B341F82A47EA}" dt="2025-02-02T20:27:50.180" v="85" actId="478"/>
          <ac:picMkLst>
            <pc:docMk/>
            <pc:sldMk cId="2738100070" sldId="274"/>
            <ac:picMk id="3" creationId="{00000000-0000-0000-0000-000000000000}"/>
          </ac:picMkLst>
        </pc:picChg>
        <pc:picChg chg="add mod modCrop">
          <ac:chgData name="JJ HU" userId="f9cbafaa3520ff22" providerId="LiveId" clId="{A5452B51-3EE1-4391-AEDB-B341F82A47EA}" dt="2025-02-02T20:28:24.378" v="96" actId="1076"/>
          <ac:picMkLst>
            <pc:docMk/>
            <pc:sldMk cId="2738100070" sldId="274"/>
            <ac:picMk id="5" creationId="{2619E8B5-D38E-4A92-A08A-B8AC6A096EA9}"/>
          </ac:picMkLst>
        </pc:picChg>
      </pc:sldChg>
      <pc:sldChg chg="modNotesTx">
        <pc:chgData name="JJ HU" userId="f9cbafaa3520ff22" providerId="LiveId" clId="{A5452B51-3EE1-4391-AEDB-B341F82A47EA}" dt="2025-02-05T00:57:52.663" v="134" actId="20577"/>
        <pc:sldMkLst>
          <pc:docMk/>
          <pc:sldMk cId="727336850" sldId="277"/>
        </pc:sldMkLst>
      </pc:sldChg>
      <pc:sldChg chg="modSp mod">
        <pc:chgData name="JJ HU" userId="f9cbafaa3520ff22" providerId="LiveId" clId="{A5452B51-3EE1-4391-AEDB-B341F82A47EA}" dt="2025-02-02T19:48:55.244" v="75" actId="20577"/>
        <pc:sldMkLst>
          <pc:docMk/>
          <pc:sldMk cId="846838023" sldId="284"/>
        </pc:sldMkLst>
        <pc:spChg chg="mod">
          <ac:chgData name="JJ HU" userId="f9cbafaa3520ff22" providerId="LiveId" clId="{A5452B51-3EE1-4391-AEDB-B341F82A47EA}" dt="2025-02-02T19:48:55.244" v="75" actId="20577"/>
          <ac:spMkLst>
            <pc:docMk/>
            <pc:sldMk cId="846838023" sldId="284"/>
            <ac:spMk id="3" creationId="{00000000-0000-0000-0000-000000000000}"/>
          </ac:spMkLst>
        </pc:spChg>
      </pc:sldChg>
      <pc:sldChg chg="modSp mod">
        <pc:chgData name="JJ HU" userId="f9cbafaa3520ff22" providerId="LiveId" clId="{A5452B51-3EE1-4391-AEDB-B341F82A47EA}" dt="2025-02-02T19:49:12.591" v="76" actId="20577"/>
        <pc:sldMkLst>
          <pc:docMk/>
          <pc:sldMk cId="2536689387" sldId="289"/>
        </pc:sldMkLst>
        <pc:spChg chg="mod">
          <ac:chgData name="JJ HU" userId="f9cbafaa3520ff22" providerId="LiveId" clId="{A5452B51-3EE1-4391-AEDB-B341F82A47EA}" dt="2025-02-02T19:49:12.591" v="76" actId="20577"/>
          <ac:spMkLst>
            <pc:docMk/>
            <pc:sldMk cId="2536689387" sldId="289"/>
            <ac:spMk id="3" creationId="{00000000-0000-0000-0000-000000000000}"/>
          </ac:spMkLst>
        </pc:spChg>
      </pc:sldChg>
      <pc:sldChg chg="addSp delSp modSp mod">
        <pc:chgData name="JJ HU" userId="f9cbafaa3520ff22" providerId="LiveId" clId="{A5452B51-3EE1-4391-AEDB-B341F82A47EA}" dt="2025-02-02T19:46:21.022" v="72" actId="1076"/>
        <pc:sldMkLst>
          <pc:docMk/>
          <pc:sldMk cId="666499158" sldId="292"/>
        </pc:sldMkLst>
        <pc:spChg chg="mod">
          <ac:chgData name="JJ HU" userId="f9cbafaa3520ff22" providerId="LiveId" clId="{A5452B51-3EE1-4391-AEDB-B341F82A47EA}" dt="2025-02-02T19:46:09.859" v="69" actId="1037"/>
          <ac:spMkLst>
            <pc:docMk/>
            <pc:sldMk cId="666499158" sldId="292"/>
            <ac:spMk id="5" creationId="{DAED0F47-E598-4166-8D2B-1ECB6F5F0722}"/>
          </ac:spMkLst>
        </pc:spChg>
        <pc:spChg chg="add del">
          <ac:chgData name="JJ HU" userId="f9cbafaa3520ff22" providerId="LiveId" clId="{A5452B51-3EE1-4391-AEDB-B341F82A47EA}" dt="2025-02-02T19:37:25.049" v="20"/>
          <ac:spMkLst>
            <pc:docMk/>
            <pc:sldMk cId="666499158" sldId="292"/>
            <ac:spMk id="6" creationId="{B50A2B9A-9F00-4E7E-881C-5B5D030A9B2B}"/>
          </ac:spMkLst>
        </pc:spChg>
        <pc:spChg chg="mod">
          <ac:chgData name="JJ HU" userId="f9cbafaa3520ff22" providerId="LiveId" clId="{A5452B51-3EE1-4391-AEDB-B341F82A47EA}" dt="2025-02-02T19:46:21.022" v="72" actId="1076"/>
          <ac:spMkLst>
            <pc:docMk/>
            <pc:sldMk cId="666499158" sldId="292"/>
            <ac:spMk id="8" creationId="{831987DA-6608-4FCA-860F-70860CB8628C}"/>
          </ac:spMkLst>
        </pc:spChg>
        <pc:spChg chg="add del">
          <ac:chgData name="JJ HU" userId="f9cbafaa3520ff22" providerId="LiveId" clId="{A5452B51-3EE1-4391-AEDB-B341F82A47EA}" dt="2025-02-02T19:45:20.594" v="52"/>
          <ac:spMkLst>
            <pc:docMk/>
            <pc:sldMk cId="666499158" sldId="292"/>
            <ac:spMk id="10" creationId="{2A022A72-2E29-45C1-9A02-BC963D5FA425}"/>
          </ac:spMkLst>
        </pc:spChg>
        <pc:picChg chg="add del mod">
          <ac:chgData name="JJ HU" userId="f9cbafaa3520ff22" providerId="LiveId" clId="{A5452B51-3EE1-4391-AEDB-B341F82A47EA}" dt="2025-02-02T19:37:34.170" v="23" actId="478"/>
          <ac:picMkLst>
            <pc:docMk/>
            <pc:sldMk cId="666499158" sldId="292"/>
            <ac:picMk id="7" creationId="{75940609-DCD1-48C6-91BF-DEF3DD9EBE9C}"/>
          </ac:picMkLst>
        </pc:picChg>
        <pc:picChg chg="add mod ord">
          <ac:chgData name="JJ HU" userId="f9cbafaa3520ff22" providerId="LiveId" clId="{A5452B51-3EE1-4391-AEDB-B341F82A47EA}" dt="2025-02-02T19:46:09.859" v="69" actId="1037"/>
          <ac:picMkLst>
            <pc:docMk/>
            <pc:sldMk cId="666499158" sldId="292"/>
            <ac:picMk id="9" creationId="{387F9B0B-562D-4400-AE16-69C2A75DEA1E}"/>
          </ac:picMkLst>
        </pc:picChg>
        <pc:picChg chg="add mod ord">
          <ac:chgData name="JJ HU" userId="f9cbafaa3520ff22" providerId="LiveId" clId="{A5452B51-3EE1-4391-AEDB-B341F82A47EA}" dt="2025-02-02T19:46:19.165" v="71" actId="1076"/>
          <ac:picMkLst>
            <pc:docMk/>
            <pc:sldMk cId="666499158" sldId="292"/>
            <ac:picMk id="11" creationId="{E855E0B9-F956-46CD-AF55-0E2D2D775ECD}"/>
          </ac:picMkLst>
        </pc:picChg>
        <pc:picChg chg="add del mod">
          <ac:chgData name="JJ HU" userId="f9cbafaa3520ff22" providerId="LiveId" clId="{A5452B51-3EE1-4391-AEDB-B341F82A47EA}" dt="2025-02-02T19:35:47.292" v="18" actId="478"/>
          <ac:picMkLst>
            <pc:docMk/>
            <pc:sldMk cId="666499158" sldId="292"/>
            <ac:picMk id="1026" creationId="{E5334F86-31E2-4370-98C9-846B0AC72944}"/>
          </ac:picMkLst>
        </pc:picChg>
        <pc:picChg chg="add del mod">
          <ac:chgData name="JJ HU" userId="f9cbafaa3520ff22" providerId="LiveId" clId="{A5452B51-3EE1-4391-AEDB-B341F82A47EA}" dt="2025-02-02T19:45:42.115" v="57" actId="478"/>
          <ac:picMkLst>
            <pc:docMk/>
            <pc:sldMk cId="666499158" sldId="292"/>
            <ac:picMk id="1030" creationId="{6219A8E8-1B43-4E22-B748-E101E4897C96}"/>
          </ac:picMkLst>
        </pc:picChg>
        <pc:picChg chg="del">
          <ac:chgData name="JJ HU" userId="f9cbafaa3520ff22" providerId="LiveId" clId="{A5452B51-3EE1-4391-AEDB-B341F82A47EA}" dt="2025-02-02T19:41:19.048" v="44" actId="478"/>
          <ac:picMkLst>
            <pc:docMk/>
            <pc:sldMk cId="666499158" sldId="292"/>
            <ac:picMk id="3074" creationId="{95856C70-D6BA-4616-AE7E-F039EADB6908}"/>
          </ac:picMkLst>
        </pc:picChg>
        <pc:picChg chg="del">
          <ac:chgData name="JJ HU" userId="f9cbafaa3520ff22" providerId="LiveId" clId="{A5452B51-3EE1-4391-AEDB-B341F82A47EA}" dt="2025-02-02T19:39:46.233" v="24" actId="478"/>
          <ac:picMkLst>
            <pc:docMk/>
            <pc:sldMk cId="666499158" sldId="292"/>
            <ac:picMk id="3076" creationId="{E5034C92-2C2C-4709-AEFA-CD254A708A70}"/>
          </ac:picMkLst>
        </pc:picChg>
      </pc:sldChg>
      <pc:sldChg chg="addSp delSp modSp mod">
        <pc:chgData name="JJ HU" userId="f9cbafaa3520ff22" providerId="LiveId" clId="{A5452B51-3EE1-4391-AEDB-B341F82A47EA}" dt="2025-02-02T19:54:23.589" v="84" actId="1076"/>
        <pc:sldMkLst>
          <pc:docMk/>
          <pc:sldMk cId="4014346086" sldId="293"/>
        </pc:sldMkLst>
        <pc:spChg chg="add del">
          <ac:chgData name="JJ HU" userId="f9cbafaa3520ff22" providerId="LiveId" clId="{A5452B51-3EE1-4391-AEDB-B341F82A47EA}" dt="2025-02-02T19:54:07.682" v="79" actId="22"/>
          <ac:spMkLst>
            <pc:docMk/>
            <pc:sldMk cId="4014346086" sldId="293"/>
            <ac:spMk id="8" creationId="{86B3078B-ACAB-45A1-9CAD-2473AE97F6C7}"/>
          </ac:spMkLst>
        </pc:spChg>
        <pc:spChg chg="add mod">
          <ac:chgData name="JJ HU" userId="f9cbafaa3520ff22" providerId="LiveId" clId="{A5452B51-3EE1-4391-AEDB-B341F82A47EA}" dt="2025-02-02T19:54:23.589" v="84" actId="1076"/>
          <ac:spMkLst>
            <pc:docMk/>
            <pc:sldMk cId="4014346086" sldId="293"/>
            <ac:spMk id="10" creationId="{308807DA-E284-4652-826B-2EF230DDC76D}"/>
          </ac:spMkLst>
        </pc:spChg>
      </pc:sldChg>
    </pc:docChg>
  </pc:docChgLst>
  <pc:docChgLst>
    <pc:chgData userId="f9cbafaa3520ff22" providerId="LiveId" clId="{0CDCEC6B-6E11-446C-B0AA-A18873C1EA31}"/>
    <pc:docChg chg="undo redo custSel addSld modSld">
      <pc:chgData name="" userId="f9cbafaa3520ff22" providerId="LiveId" clId="{0CDCEC6B-6E11-446C-B0AA-A18873C1EA31}" dt="2021-02-24T14:28:32.532" v="924" actId="20577"/>
      <pc:docMkLst>
        <pc:docMk/>
      </pc:docMkLst>
      <pc:sldChg chg="modSp">
        <pc:chgData name="" userId="f9cbafaa3520ff22" providerId="LiveId" clId="{0CDCEC6B-6E11-446C-B0AA-A18873C1EA31}" dt="2021-02-16T15:29:27.252" v="33" actId="20577"/>
        <pc:sldMkLst>
          <pc:docMk/>
          <pc:sldMk cId="4265705411" sldId="257"/>
        </pc:sldMkLst>
        <pc:spChg chg="mod">
          <ac:chgData name="" userId="f9cbafaa3520ff22" providerId="LiveId" clId="{0CDCEC6B-6E11-446C-B0AA-A18873C1EA31}" dt="2021-02-16T15:29:27.252" v="33" actId="20577"/>
          <ac:spMkLst>
            <pc:docMk/>
            <pc:sldMk cId="4265705411" sldId="257"/>
            <ac:spMk id="3" creationId="{00000000-0000-0000-0000-000000000000}"/>
          </ac:spMkLst>
        </pc:spChg>
      </pc:sldChg>
      <pc:sldChg chg="modSp">
        <pc:chgData name="" userId="f9cbafaa3520ff22" providerId="LiveId" clId="{0CDCEC6B-6E11-446C-B0AA-A18873C1EA31}" dt="2021-02-16T16:44:43.885" v="163" actId="20577"/>
        <pc:sldMkLst>
          <pc:docMk/>
          <pc:sldMk cId="3440873017" sldId="258"/>
        </pc:sldMkLst>
        <pc:spChg chg="mod">
          <ac:chgData name="" userId="f9cbafaa3520ff22" providerId="LiveId" clId="{0CDCEC6B-6E11-446C-B0AA-A18873C1EA31}" dt="2021-02-16T16:44:43.885" v="163" actId="20577"/>
          <ac:spMkLst>
            <pc:docMk/>
            <pc:sldMk cId="3440873017" sldId="258"/>
            <ac:spMk id="3" creationId="{00000000-0000-0000-0000-000000000000}"/>
          </ac:spMkLst>
        </pc:spChg>
      </pc:sldChg>
      <pc:sldChg chg="modSp">
        <pc:chgData name="" userId="f9cbafaa3520ff22" providerId="LiveId" clId="{0CDCEC6B-6E11-446C-B0AA-A18873C1EA31}" dt="2021-02-16T16:44:21.269" v="159" actId="20577"/>
        <pc:sldMkLst>
          <pc:docMk/>
          <pc:sldMk cId="3376969235" sldId="259"/>
        </pc:sldMkLst>
        <pc:spChg chg="mod">
          <ac:chgData name="" userId="f9cbafaa3520ff22" providerId="LiveId" clId="{0CDCEC6B-6E11-446C-B0AA-A18873C1EA31}" dt="2021-02-16T16:44:21.269" v="159" actId="20577"/>
          <ac:spMkLst>
            <pc:docMk/>
            <pc:sldMk cId="3376969235" sldId="259"/>
            <ac:spMk id="3" creationId="{00000000-0000-0000-0000-000000000000}"/>
          </ac:spMkLst>
        </pc:spChg>
      </pc:sldChg>
      <pc:sldChg chg="modSp">
        <pc:chgData name="" userId="f9cbafaa3520ff22" providerId="LiveId" clId="{0CDCEC6B-6E11-446C-B0AA-A18873C1EA31}" dt="2021-02-17T08:21:26.650" v="909" actId="6549"/>
        <pc:sldMkLst>
          <pc:docMk/>
          <pc:sldMk cId="168223423" sldId="261"/>
        </pc:sldMkLst>
        <pc:spChg chg="mod">
          <ac:chgData name="" userId="f9cbafaa3520ff22" providerId="LiveId" clId="{0CDCEC6B-6E11-446C-B0AA-A18873C1EA31}" dt="2021-02-17T08:21:26.650" v="909" actId="6549"/>
          <ac:spMkLst>
            <pc:docMk/>
            <pc:sldMk cId="168223423" sldId="261"/>
            <ac:spMk id="3" creationId="{00000000-0000-0000-0000-000000000000}"/>
          </ac:spMkLst>
        </pc:spChg>
      </pc:sldChg>
      <pc:sldChg chg="addSp delSp modSp">
        <pc:chgData name="" userId="f9cbafaa3520ff22" providerId="LiveId" clId="{0CDCEC6B-6E11-446C-B0AA-A18873C1EA31}" dt="2021-02-16T21:12:11.817" v="744" actId="20577"/>
        <pc:sldMkLst>
          <pc:docMk/>
          <pc:sldMk cId="4095319185" sldId="262"/>
        </pc:sldMkLst>
        <pc:spChg chg="mod topLvl">
          <ac:chgData name="" userId="f9cbafaa3520ff22" providerId="LiveId" clId="{0CDCEC6B-6E11-446C-B0AA-A18873C1EA31}" dt="2021-02-16T21:02:00.529" v="637" actId="1076"/>
          <ac:spMkLst>
            <pc:docMk/>
            <pc:sldMk cId="4095319185" sldId="262"/>
            <ac:spMk id="6" creationId="{D2EE5F76-376A-48A4-A5B0-0F8BC98DFA4E}"/>
          </ac:spMkLst>
        </pc:spChg>
        <pc:spChg chg="mod topLvl">
          <ac:chgData name="" userId="f9cbafaa3520ff22" providerId="LiveId" clId="{0CDCEC6B-6E11-446C-B0AA-A18873C1EA31}" dt="2021-02-16T21:02:44.631" v="652" actId="1076"/>
          <ac:spMkLst>
            <pc:docMk/>
            <pc:sldMk cId="4095319185" sldId="262"/>
            <ac:spMk id="7" creationId="{6283B3D1-A612-45E6-ACBC-EDA7000AC044}"/>
          </ac:spMkLst>
        </pc:spChg>
        <pc:spChg chg="mod topLvl">
          <ac:chgData name="" userId="f9cbafaa3520ff22" providerId="LiveId" clId="{0CDCEC6B-6E11-446C-B0AA-A18873C1EA31}" dt="2021-02-16T21:06:57.894" v="689" actId="1076"/>
          <ac:spMkLst>
            <pc:docMk/>
            <pc:sldMk cId="4095319185" sldId="262"/>
            <ac:spMk id="8" creationId="{6FA7D8F7-8E0D-4A8E-97F8-48B9DD245E14}"/>
          </ac:spMkLst>
        </pc:spChg>
        <pc:spChg chg="mod topLvl">
          <ac:chgData name="" userId="f9cbafaa3520ff22" providerId="LiveId" clId="{0CDCEC6B-6E11-446C-B0AA-A18873C1EA31}" dt="2021-02-16T21:10:36.687" v="735" actId="1076"/>
          <ac:spMkLst>
            <pc:docMk/>
            <pc:sldMk cId="4095319185" sldId="262"/>
            <ac:spMk id="9" creationId="{47C02BDA-76D4-431A-A6E2-3109361F358A}"/>
          </ac:spMkLst>
        </pc:spChg>
        <pc:spChg chg="add mod">
          <ac:chgData name="" userId="f9cbafaa3520ff22" providerId="LiveId" clId="{0CDCEC6B-6E11-446C-B0AA-A18873C1EA31}" dt="2021-02-16T21:12:11.817" v="744" actId="20577"/>
          <ac:spMkLst>
            <pc:docMk/>
            <pc:sldMk cId="4095319185" sldId="262"/>
            <ac:spMk id="10" creationId="{9402955C-0AE7-49E8-B76B-385F0284EE99}"/>
          </ac:spMkLst>
        </pc:spChg>
        <pc:spChg chg="add mod">
          <ac:chgData name="" userId="f9cbafaa3520ff22" providerId="LiveId" clId="{0CDCEC6B-6E11-446C-B0AA-A18873C1EA31}" dt="2021-02-16T21:09:13.263" v="722" actId="1076"/>
          <ac:spMkLst>
            <pc:docMk/>
            <pc:sldMk cId="4095319185" sldId="262"/>
            <ac:spMk id="11" creationId="{B3C8E337-8074-4E9D-9C30-263A5D9E5EEB}"/>
          </ac:spMkLst>
        </pc:spChg>
        <pc:spChg chg="add mod">
          <ac:chgData name="" userId="f9cbafaa3520ff22" providerId="LiveId" clId="{0CDCEC6B-6E11-446C-B0AA-A18873C1EA31}" dt="2021-02-16T21:09:26.208" v="726" actId="1076"/>
          <ac:spMkLst>
            <pc:docMk/>
            <pc:sldMk cId="4095319185" sldId="262"/>
            <ac:spMk id="19" creationId="{87B3506B-182C-495F-B20C-C86435602180}"/>
          </ac:spMkLst>
        </pc:spChg>
        <pc:spChg chg="add mod">
          <ac:chgData name="" userId="f9cbafaa3520ff22" providerId="LiveId" clId="{0CDCEC6B-6E11-446C-B0AA-A18873C1EA31}" dt="2021-02-16T21:10:46.364" v="743" actId="1035"/>
          <ac:spMkLst>
            <pc:docMk/>
            <pc:sldMk cId="4095319185" sldId="262"/>
            <ac:spMk id="20" creationId="{533490D7-961B-4C17-934B-D3F4283ABE20}"/>
          </ac:spMkLst>
        </pc:spChg>
        <pc:grpChg chg="del mod">
          <ac:chgData name="" userId="f9cbafaa3520ff22" providerId="LiveId" clId="{0CDCEC6B-6E11-446C-B0AA-A18873C1EA31}" dt="2021-02-16T21:01:43.297" v="627" actId="165"/>
          <ac:grpSpMkLst>
            <pc:docMk/>
            <pc:sldMk cId="4095319185" sldId="262"/>
            <ac:grpSpMk id="5" creationId="{A473C0AA-C4CC-4302-9250-90F426D97AFF}"/>
          </ac:grpSpMkLst>
        </pc:grpChg>
        <pc:graphicFrameChg chg="add del mod">
          <ac:chgData name="" userId="f9cbafaa3520ff22" providerId="LiveId" clId="{0CDCEC6B-6E11-446C-B0AA-A18873C1EA31}" dt="2021-02-16T21:01:31.949" v="626" actId="18245"/>
          <ac:graphicFrameMkLst>
            <pc:docMk/>
            <pc:sldMk cId="4095319185" sldId="262"/>
            <ac:graphicFrameMk id="4" creationId="{986A3374-1F13-43FE-9FD1-890668094E50}"/>
          </ac:graphicFrameMkLst>
        </pc:graphicFrameChg>
        <pc:cxnChg chg="add mod">
          <ac:chgData name="" userId="f9cbafaa3520ff22" providerId="LiveId" clId="{0CDCEC6B-6E11-446C-B0AA-A18873C1EA31}" dt="2021-02-16T21:09:15.271" v="723" actId="14100"/>
          <ac:cxnSpMkLst>
            <pc:docMk/>
            <pc:sldMk cId="4095319185" sldId="262"/>
            <ac:cxnSpMk id="13" creationId="{B462F486-4A20-4222-8D54-9D9EE0059443}"/>
          </ac:cxnSpMkLst>
        </pc:cxnChg>
        <pc:cxnChg chg="add mod">
          <ac:chgData name="" userId="f9cbafaa3520ff22" providerId="LiveId" clId="{0CDCEC6B-6E11-446C-B0AA-A18873C1EA31}" dt="2021-02-16T21:10:46.364" v="743" actId="1035"/>
          <ac:cxnSpMkLst>
            <pc:docMk/>
            <pc:sldMk cId="4095319185" sldId="262"/>
            <ac:cxnSpMk id="21" creationId="{D0EF6F89-4208-4B83-BBB9-BC03436624BB}"/>
          </ac:cxnSpMkLst>
        </pc:cxnChg>
      </pc:sldChg>
      <pc:sldChg chg="addSp delSp">
        <pc:chgData name="" userId="f9cbafaa3520ff22" providerId="LiveId" clId="{0CDCEC6B-6E11-446C-B0AA-A18873C1EA31}" dt="2021-02-17T15:21:53.302" v="915"/>
        <pc:sldMkLst>
          <pc:docMk/>
          <pc:sldMk cId="1628621408" sldId="275"/>
        </pc:sldMkLst>
        <pc:spChg chg="del">
          <ac:chgData name="" userId="f9cbafaa3520ff22" providerId="LiveId" clId="{0CDCEC6B-6E11-446C-B0AA-A18873C1EA31}" dt="2021-02-17T15:21:53.042" v="914" actId="478"/>
          <ac:spMkLst>
            <pc:docMk/>
            <pc:sldMk cId="1628621408" sldId="275"/>
            <ac:spMk id="6" creationId="{00000000-0000-0000-0000-000000000000}"/>
          </ac:spMkLst>
        </pc:spChg>
        <pc:spChg chg="add">
          <ac:chgData name="" userId="f9cbafaa3520ff22" providerId="LiveId" clId="{0CDCEC6B-6E11-446C-B0AA-A18873C1EA31}" dt="2021-02-17T15:21:53.302" v="915"/>
          <ac:spMkLst>
            <pc:docMk/>
            <pc:sldMk cId="1628621408" sldId="275"/>
            <ac:spMk id="27" creationId="{9ECAED16-E25F-4E02-9EF6-FB0ABB4A4551}"/>
          </ac:spMkLst>
        </pc:spChg>
      </pc:sldChg>
      <pc:sldChg chg="modSp">
        <pc:chgData name="" userId="f9cbafaa3520ff22" providerId="LiveId" clId="{0CDCEC6B-6E11-446C-B0AA-A18873C1EA31}" dt="2021-02-16T17:05:56.934" v="538" actId="20577"/>
        <pc:sldMkLst>
          <pc:docMk/>
          <pc:sldMk cId="846838023" sldId="284"/>
        </pc:sldMkLst>
        <pc:spChg chg="mod">
          <ac:chgData name="" userId="f9cbafaa3520ff22" providerId="LiveId" clId="{0CDCEC6B-6E11-446C-B0AA-A18873C1EA31}" dt="2021-02-16T17:05:56.934" v="538" actId="20577"/>
          <ac:spMkLst>
            <pc:docMk/>
            <pc:sldMk cId="846838023" sldId="284"/>
            <ac:spMk id="3" creationId="{00000000-0000-0000-0000-000000000000}"/>
          </ac:spMkLst>
        </pc:spChg>
      </pc:sldChg>
      <pc:sldChg chg="modSp">
        <pc:chgData name="" userId="f9cbafaa3520ff22" providerId="LiveId" clId="{0CDCEC6B-6E11-446C-B0AA-A18873C1EA31}" dt="2021-02-17T08:51:31.139" v="910" actId="6549"/>
        <pc:sldMkLst>
          <pc:docMk/>
          <pc:sldMk cId="843774219" sldId="285"/>
        </pc:sldMkLst>
        <pc:spChg chg="mod">
          <ac:chgData name="" userId="f9cbafaa3520ff22" providerId="LiveId" clId="{0CDCEC6B-6E11-446C-B0AA-A18873C1EA31}" dt="2021-02-17T08:51:31.139" v="910" actId="6549"/>
          <ac:spMkLst>
            <pc:docMk/>
            <pc:sldMk cId="843774219" sldId="285"/>
            <ac:spMk id="7" creationId="{00000000-0000-0000-0000-000000000000}"/>
          </ac:spMkLst>
        </pc:spChg>
      </pc:sldChg>
      <pc:sldChg chg="modSp">
        <pc:chgData name="" userId="f9cbafaa3520ff22" providerId="LiveId" clId="{0CDCEC6B-6E11-446C-B0AA-A18873C1EA31}" dt="2021-02-24T14:28:32.532" v="924" actId="20577"/>
        <pc:sldMkLst>
          <pc:docMk/>
          <pc:sldMk cId="3382834490" sldId="286"/>
        </pc:sldMkLst>
        <pc:spChg chg="mod">
          <ac:chgData name="" userId="f9cbafaa3520ff22" providerId="LiveId" clId="{0CDCEC6B-6E11-446C-B0AA-A18873C1EA31}" dt="2021-02-24T14:28:32.532" v="924" actId="20577"/>
          <ac:spMkLst>
            <pc:docMk/>
            <pc:sldMk cId="3382834490" sldId="286"/>
            <ac:spMk id="6" creationId="{00000000-0000-0000-0000-000000000000}"/>
          </ac:spMkLst>
        </pc:spChg>
      </pc:sldChg>
      <pc:sldChg chg="modSp">
        <pc:chgData name="" userId="f9cbafaa3520ff22" providerId="LiveId" clId="{0CDCEC6B-6E11-446C-B0AA-A18873C1EA31}" dt="2021-02-16T20:57:28.616" v="564" actId="20577"/>
        <pc:sldMkLst>
          <pc:docMk/>
          <pc:sldMk cId="2536689387" sldId="289"/>
        </pc:sldMkLst>
        <pc:spChg chg="mod">
          <ac:chgData name="" userId="f9cbafaa3520ff22" providerId="LiveId" clId="{0CDCEC6B-6E11-446C-B0AA-A18873C1EA31}" dt="2021-02-16T20:57:28.616" v="564" actId="20577"/>
          <ac:spMkLst>
            <pc:docMk/>
            <pc:sldMk cId="2536689387" sldId="289"/>
            <ac:spMk id="3" creationId="{00000000-0000-0000-0000-000000000000}"/>
          </ac:spMkLst>
        </pc:spChg>
      </pc:sldChg>
      <pc:sldChg chg="addSp modSp add">
        <pc:chgData name="" userId="f9cbafaa3520ff22" providerId="LiveId" clId="{0CDCEC6B-6E11-446C-B0AA-A18873C1EA31}" dt="2021-02-16T16:58:32.647" v="477" actId="1038"/>
        <pc:sldMkLst>
          <pc:docMk/>
          <pc:sldMk cId="666499158" sldId="292"/>
        </pc:sldMkLst>
        <pc:spChg chg="mod">
          <ac:chgData name="" userId="f9cbafaa3520ff22" providerId="LiveId" clId="{0CDCEC6B-6E11-446C-B0AA-A18873C1EA31}" dt="2021-02-16T16:46:20.640" v="165"/>
          <ac:spMkLst>
            <pc:docMk/>
            <pc:sldMk cId="666499158" sldId="292"/>
            <ac:spMk id="2" creationId="{00000000-0000-0000-0000-000000000000}"/>
          </ac:spMkLst>
        </pc:spChg>
        <pc:spChg chg="mod">
          <ac:chgData name="" userId="f9cbafaa3520ff22" providerId="LiveId" clId="{0CDCEC6B-6E11-446C-B0AA-A18873C1EA31}" dt="2021-02-16T16:56:13.555" v="446" actId="20577"/>
          <ac:spMkLst>
            <pc:docMk/>
            <pc:sldMk cId="666499158" sldId="292"/>
            <ac:spMk id="3" creationId="{00000000-0000-0000-0000-000000000000}"/>
          </ac:spMkLst>
        </pc:spChg>
        <pc:spChg chg="add mod">
          <ac:chgData name="" userId="f9cbafaa3520ff22" providerId="LiveId" clId="{0CDCEC6B-6E11-446C-B0AA-A18873C1EA31}" dt="2021-02-16T16:58:32.647" v="477" actId="1038"/>
          <ac:spMkLst>
            <pc:docMk/>
            <pc:sldMk cId="666499158" sldId="292"/>
            <ac:spMk id="5" creationId="{DAED0F47-E598-4166-8D2B-1ECB6F5F0722}"/>
          </ac:spMkLst>
        </pc:spChg>
        <pc:spChg chg="add mod">
          <ac:chgData name="" userId="f9cbafaa3520ff22" providerId="LiveId" clId="{0CDCEC6B-6E11-446C-B0AA-A18873C1EA31}" dt="2021-02-16T16:57:58.437" v="470" actId="1038"/>
          <ac:spMkLst>
            <pc:docMk/>
            <pc:sldMk cId="666499158" sldId="292"/>
            <ac:spMk id="8" creationId="{831987DA-6608-4FCA-860F-70860CB8628C}"/>
          </ac:spMkLst>
        </pc:spChg>
        <pc:picChg chg="add mod">
          <ac:chgData name="" userId="f9cbafaa3520ff22" providerId="LiveId" clId="{0CDCEC6B-6E11-446C-B0AA-A18873C1EA31}" dt="2021-02-16T16:57:03.425" v="453" actId="1076"/>
          <ac:picMkLst>
            <pc:docMk/>
            <pc:sldMk cId="666499158" sldId="292"/>
            <ac:picMk id="3074" creationId="{95856C70-D6BA-4616-AE7E-F039EADB6908}"/>
          </ac:picMkLst>
        </pc:picChg>
        <pc:picChg chg="add mod">
          <ac:chgData name="" userId="f9cbafaa3520ff22" providerId="LiveId" clId="{0CDCEC6B-6E11-446C-B0AA-A18873C1EA31}" dt="2021-02-16T16:57:02.096" v="452" actId="1076"/>
          <ac:picMkLst>
            <pc:docMk/>
            <pc:sldMk cId="666499158" sldId="292"/>
            <ac:picMk id="3076" creationId="{E5034C92-2C2C-4709-AEFA-CD254A708A70}"/>
          </ac:picMkLst>
        </pc:picChg>
      </pc:sldChg>
      <pc:sldChg chg="addSp delSp modSp add delAnim">
        <pc:chgData name="" userId="f9cbafaa3520ff22" providerId="LiveId" clId="{0CDCEC6B-6E11-446C-B0AA-A18873C1EA31}" dt="2021-02-17T09:27:44.909" v="913" actId="1036"/>
        <pc:sldMkLst>
          <pc:docMk/>
          <pc:sldMk cId="4014346086" sldId="293"/>
        </pc:sldMkLst>
        <pc:spChg chg="del">
          <ac:chgData name="" userId="f9cbafaa3520ff22" providerId="LiveId" clId="{0CDCEC6B-6E11-446C-B0AA-A18873C1EA31}" dt="2021-02-16T22:13:21.987" v="746" actId="478"/>
          <ac:spMkLst>
            <pc:docMk/>
            <pc:sldMk cId="4014346086" sldId="293"/>
            <ac:spMk id="3" creationId="{00000000-0000-0000-0000-000000000000}"/>
          </ac:spMkLst>
        </pc:spChg>
        <pc:spChg chg="mod">
          <ac:chgData name="" userId="f9cbafaa3520ff22" providerId="LiveId" clId="{0CDCEC6B-6E11-446C-B0AA-A18873C1EA31}" dt="2021-02-16T22:17:15.419" v="790" actId="20577"/>
          <ac:spMkLst>
            <pc:docMk/>
            <pc:sldMk cId="4014346086" sldId="293"/>
            <ac:spMk id="5" creationId="{00000000-0000-0000-0000-000000000000}"/>
          </ac:spMkLst>
        </pc:spChg>
        <pc:spChg chg="add del mod">
          <ac:chgData name="" userId="f9cbafaa3520ff22" providerId="LiveId" clId="{0CDCEC6B-6E11-446C-B0AA-A18873C1EA31}" dt="2021-02-16T22:17:07.333" v="780" actId="478"/>
          <ac:spMkLst>
            <pc:docMk/>
            <pc:sldMk cId="4014346086" sldId="293"/>
            <ac:spMk id="8" creationId="{466A312C-FD21-4883-86C8-9A14502F29AC}"/>
          </ac:spMkLst>
        </pc:spChg>
        <pc:spChg chg="del">
          <ac:chgData name="" userId="f9cbafaa3520ff22" providerId="LiveId" clId="{0CDCEC6B-6E11-446C-B0AA-A18873C1EA31}" dt="2021-02-16T22:13:21.987" v="746" actId="478"/>
          <ac:spMkLst>
            <pc:docMk/>
            <pc:sldMk cId="4014346086" sldId="293"/>
            <ac:spMk id="9" creationId="{00000000-0000-0000-0000-000000000000}"/>
          </ac:spMkLst>
        </pc:spChg>
        <pc:spChg chg="del">
          <ac:chgData name="" userId="f9cbafaa3520ff22" providerId="LiveId" clId="{0CDCEC6B-6E11-446C-B0AA-A18873C1EA31}" dt="2021-02-16T22:13:21.987" v="746" actId="478"/>
          <ac:spMkLst>
            <pc:docMk/>
            <pc:sldMk cId="4014346086" sldId="293"/>
            <ac:spMk id="12" creationId="{D8ED95C9-574D-4A1E-88AF-10CEA3097EB1}"/>
          </ac:spMkLst>
        </pc:spChg>
        <pc:spChg chg="add mod">
          <ac:chgData name="" userId="f9cbafaa3520ff22" providerId="LiveId" clId="{0CDCEC6B-6E11-446C-B0AA-A18873C1EA31}" dt="2021-02-16T22:29:02.136" v="834" actId="1035"/>
          <ac:spMkLst>
            <pc:docMk/>
            <pc:sldMk cId="4014346086" sldId="293"/>
            <ac:spMk id="13" creationId="{A0C8A860-1600-42BC-A3D0-1B49564D451D}"/>
          </ac:spMkLst>
        </pc:spChg>
        <pc:spChg chg="add mod">
          <ac:chgData name="" userId="f9cbafaa3520ff22" providerId="LiveId" clId="{0CDCEC6B-6E11-446C-B0AA-A18873C1EA31}" dt="2021-02-16T22:28:56.017" v="833" actId="1035"/>
          <ac:spMkLst>
            <pc:docMk/>
            <pc:sldMk cId="4014346086" sldId="293"/>
            <ac:spMk id="14" creationId="{083B9FBC-BF14-4728-A03E-6FC044255112}"/>
          </ac:spMkLst>
        </pc:spChg>
        <pc:grpChg chg="del">
          <ac:chgData name="" userId="f9cbafaa3520ff22" providerId="LiveId" clId="{0CDCEC6B-6E11-446C-B0AA-A18873C1EA31}" dt="2021-02-16T22:13:21.987" v="746" actId="478"/>
          <ac:grpSpMkLst>
            <pc:docMk/>
            <pc:sldMk cId="4014346086" sldId="293"/>
            <ac:grpSpMk id="10" creationId="{00000000-0000-0000-0000-000000000000}"/>
          </ac:grpSpMkLst>
        </pc:grpChg>
        <pc:picChg chg="del">
          <ac:chgData name="" userId="f9cbafaa3520ff22" providerId="LiveId" clId="{0CDCEC6B-6E11-446C-B0AA-A18873C1EA31}" dt="2021-02-16T22:13:21.987" v="746" actId="478"/>
          <ac:picMkLst>
            <pc:docMk/>
            <pc:sldMk cId="4014346086" sldId="293"/>
            <ac:picMk id="11" creationId="{DFD9FE77-F28F-418F-878F-EC62F84BACD4}"/>
          </ac:picMkLst>
        </pc:picChg>
        <pc:picChg chg="add mod">
          <ac:chgData name="" userId="f9cbafaa3520ff22" providerId="LiveId" clId="{0CDCEC6B-6E11-446C-B0AA-A18873C1EA31}" dt="2021-02-17T09:27:44.909" v="913" actId="1036"/>
          <ac:picMkLst>
            <pc:docMk/>
            <pc:sldMk cId="4014346086" sldId="293"/>
            <ac:picMk id="4098" creationId="{D554B118-500A-421F-A5AE-984D60E31296}"/>
          </ac:picMkLst>
        </pc:picChg>
      </pc:sldChg>
      <pc:sldChg chg="addSp delSp modSp add delAnim">
        <pc:chgData name="" userId="f9cbafaa3520ff22" providerId="LiveId" clId="{0CDCEC6B-6E11-446C-B0AA-A18873C1EA31}" dt="2021-02-17T09:27:34.020" v="912" actId="20577"/>
        <pc:sldMkLst>
          <pc:docMk/>
          <pc:sldMk cId="1442990909" sldId="294"/>
        </pc:sldMkLst>
        <pc:spChg chg="del">
          <ac:chgData name="" userId="f9cbafaa3520ff22" providerId="LiveId" clId="{0CDCEC6B-6E11-446C-B0AA-A18873C1EA31}" dt="2021-02-16T22:31:24.514" v="836" actId="478"/>
          <ac:spMkLst>
            <pc:docMk/>
            <pc:sldMk cId="1442990909" sldId="294"/>
            <ac:spMk id="3" creationId="{00000000-0000-0000-0000-000000000000}"/>
          </ac:spMkLst>
        </pc:spChg>
        <pc:spChg chg="add del mod">
          <ac:chgData name="" userId="f9cbafaa3520ff22" providerId="LiveId" clId="{0CDCEC6B-6E11-446C-B0AA-A18873C1EA31}" dt="2021-02-16T22:31:26.986" v="837" actId="478"/>
          <ac:spMkLst>
            <pc:docMk/>
            <pc:sldMk cId="1442990909" sldId="294"/>
            <ac:spMk id="6" creationId="{DEF4D10B-1D32-48EF-A1AC-AD152A87AC7B}"/>
          </ac:spMkLst>
        </pc:spChg>
        <pc:spChg chg="add mod">
          <ac:chgData name="" userId="f9cbafaa3520ff22" providerId="LiveId" clId="{0CDCEC6B-6E11-446C-B0AA-A18873C1EA31}" dt="2021-02-16T22:36:50.033" v="842" actId="1076"/>
          <ac:spMkLst>
            <pc:docMk/>
            <pc:sldMk cId="1442990909" sldId="294"/>
            <ac:spMk id="7" creationId="{24822CD5-AEE2-4098-A552-8B58ED525294}"/>
          </ac:spMkLst>
        </pc:spChg>
        <pc:spChg chg="del">
          <ac:chgData name="" userId="f9cbafaa3520ff22" providerId="LiveId" clId="{0CDCEC6B-6E11-446C-B0AA-A18873C1EA31}" dt="2021-02-16T22:31:24.514" v="836" actId="478"/>
          <ac:spMkLst>
            <pc:docMk/>
            <pc:sldMk cId="1442990909" sldId="294"/>
            <ac:spMk id="8" creationId="{00000000-0000-0000-0000-000000000000}"/>
          </ac:spMkLst>
        </pc:spChg>
        <pc:spChg chg="del">
          <ac:chgData name="" userId="f9cbafaa3520ff22" providerId="LiveId" clId="{0CDCEC6B-6E11-446C-B0AA-A18873C1EA31}" dt="2021-02-16T22:31:24.514" v="836" actId="478"/>
          <ac:spMkLst>
            <pc:docMk/>
            <pc:sldMk cId="1442990909" sldId="294"/>
            <ac:spMk id="17" creationId="{00000000-0000-0000-0000-000000000000}"/>
          </ac:spMkLst>
        </pc:spChg>
        <pc:spChg chg="del">
          <ac:chgData name="" userId="f9cbafaa3520ff22" providerId="LiveId" clId="{0CDCEC6B-6E11-446C-B0AA-A18873C1EA31}" dt="2021-02-16T22:31:24.514" v="836" actId="478"/>
          <ac:spMkLst>
            <pc:docMk/>
            <pc:sldMk cId="1442990909" sldId="294"/>
            <ac:spMk id="18" creationId="{00000000-0000-0000-0000-000000000000}"/>
          </ac:spMkLst>
        </pc:spChg>
        <pc:spChg chg="del">
          <ac:chgData name="" userId="f9cbafaa3520ff22" providerId="LiveId" clId="{0CDCEC6B-6E11-446C-B0AA-A18873C1EA31}" dt="2021-02-16T22:31:24.514" v="836" actId="478"/>
          <ac:spMkLst>
            <pc:docMk/>
            <pc:sldMk cId="1442990909" sldId="294"/>
            <ac:spMk id="19" creationId="{00000000-0000-0000-0000-000000000000}"/>
          </ac:spMkLst>
        </pc:spChg>
        <pc:spChg chg="add">
          <ac:chgData name="" userId="f9cbafaa3520ff22" providerId="LiveId" clId="{0CDCEC6B-6E11-446C-B0AA-A18873C1EA31}" dt="2021-02-16T22:31:49.163" v="838"/>
          <ac:spMkLst>
            <pc:docMk/>
            <pc:sldMk cId="1442990909" sldId="294"/>
            <ac:spMk id="20" creationId="{81ABDD78-D3E6-4294-A3BA-B08B627CAE77}"/>
          </ac:spMkLst>
        </pc:spChg>
        <pc:spChg chg="add">
          <ac:chgData name="" userId="f9cbafaa3520ff22" providerId="LiveId" clId="{0CDCEC6B-6E11-446C-B0AA-A18873C1EA31}" dt="2021-02-16T22:31:49.163" v="838"/>
          <ac:spMkLst>
            <pc:docMk/>
            <pc:sldMk cId="1442990909" sldId="294"/>
            <ac:spMk id="21" creationId="{A7EAC9D5-8B00-4F4E-AE92-160D4EEB20BC}"/>
          </ac:spMkLst>
        </pc:spChg>
        <pc:spChg chg="add">
          <ac:chgData name="" userId="f9cbafaa3520ff22" providerId="LiveId" clId="{0CDCEC6B-6E11-446C-B0AA-A18873C1EA31}" dt="2021-02-16T22:31:49.163" v="838"/>
          <ac:spMkLst>
            <pc:docMk/>
            <pc:sldMk cId="1442990909" sldId="294"/>
            <ac:spMk id="23" creationId="{0F591269-1802-48CC-A694-8DC78F9C8C04}"/>
          </ac:spMkLst>
        </pc:spChg>
        <pc:spChg chg="add">
          <ac:chgData name="" userId="f9cbafaa3520ff22" providerId="LiveId" clId="{0CDCEC6B-6E11-446C-B0AA-A18873C1EA31}" dt="2021-02-16T22:31:49.163" v="838"/>
          <ac:spMkLst>
            <pc:docMk/>
            <pc:sldMk cId="1442990909" sldId="294"/>
            <ac:spMk id="24" creationId="{645F5E97-30E1-4362-85DD-58C02C8B6BFC}"/>
          </ac:spMkLst>
        </pc:spChg>
        <pc:spChg chg="del">
          <ac:chgData name="" userId="f9cbafaa3520ff22" providerId="LiveId" clId="{0CDCEC6B-6E11-446C-B0AA-A18873C1EA31}" dt="2021-02-16T22:31:24.514" v="836" actId="478"/>
          <ac:spMkLst>
            <pc:docMk/>
            <pc:sldMk cId="1442990909" sldId="294"/>
            <ac:spMk id="25" creationId="{00000000-0000-0000-0000-000000000000}"/>
          </ac:spMkLst>
        </pc:spChg>
        <pc:spChg chg="add">
          <ac:chgData name="" userId="f9cbafaa3520ff22" providerId="LiveId" clId="{0CDCEC6B-6E11-446C-B0AA-A18873C1EA31}" dt="2021-02-16T22:31:49.163" v="838"/>
          <ac:spMkLst>
            <pc:docMk/>
            <pc:sldMk cId="1442990909" sldId="294"/>
            <ac:spMk id="26" creationId="{E1E54274-53F2-4CF7-BEFA-B4A750DD555D}"/>
          </ac:spMkLst>
        </pc:spChg>
        <pc:spChg chg="add mod">
          <ac:chgData name="" userId="f9cbafaa3520ff22" providerId="LiveId" clId="{0CDCEC6B-6E11-446C-B0AA-A18873C1EA31}" dt="2021-02-16T22:37:17.922" v="859" actId="1036"/>
          <ac:spMkLst>
            <pc:docMk/>
            <pc:sldMk cId="1442990909" sldId="294"/>
            <ac:spMk id="28" creationId="{C95FC0F4-CEF4-4E26-9551-730A23988252}"/>
          </ac:spMkLst>
        </pc:spChg>
        <pc:spChg chg="add mod">
          <ac:chgData name="" userId="f9cbafaa3520ff22" providerId="LiveId" clId="{0CDCEC6B-6E11-446C-B0AA-A18873C1EA31}" dt="2021-02-16T22:38:20.574" v="907" actId="1035"/>
          <ac:spMkLst>
            <pc:docMk/>
            <pc:sldMk cId="1442990909" sldId="294"/>
            <ac:spMk id="30" creationId="{9FDA1084-EF48-42E9-8622-B2A4A6293F5E}"/>
          </ac:spMkLst>
        </pc:spChg>
        <pc:spChg chg="del">
          <ac:chgData name="" userId="f9cbafaa3520ff22" providerId="LiveId" clId="{0CDCEC6B-6E11-446C-B0AA-A18873C1EA31}" dt="2021-02-16T22:31:24.514" v="836" actId="478"/>
          <ac:spMkLst>
            <pc:docMk/>
            <pc:sldMk cId="1442990909" sldId="294"/>
            <ac:spMk id="31" creationId="{00000000-0000-0000-0000-000000000000}"/>
          </ac:spMkLst>
        </pc:spChg>
        <pc:spChg chg="add">
          <ac:chgData name="" userId="f9cbafaa3520ff22" providerId="LiveId" clId="{0CDCEC6B-6E11-446C-B0AA-A18873C1EA31}" dt="2021-02-16T22:31:49.163" v="838"/>
          <ac:spMkLst>
            <pc:docMk/>
            <pc:sldMk cId="1442990909" sldId="294"/>
            <ac:spMk id="32" creationId="{2EEF08DC-837D-4AB4-8E79-70856BF761BD}"/>
          </ac:spMkLst>
        </pc:spChg>
        <pc:spChg chg="del">
          <ac:chgData name="" userId="f9cbafaa3520ff22" providerId="LiveId" clId="{0CDCEC6B-6E11-446C-B0AA-A18873C1EA31}" dt="2021-02-16T22:31:24.514" v="836" actId="478"/>
          <ac:spMkLst>
            <pc:docMk/>
            <pc:sldMk cId="1442990909" sldId="294"/>
            <ac:spMk id="33" creationId="{00000000-0000-0000-0000-000000000000}"/>
          </ac:spMkLst>
        </pc:spChg>
        <pc:spChg chg="add mod">
          <ac:chgData name="" userId="f9cbafaa3520ff22" providerId="LiveId" clId="{0CDCEC6B-6E11-446C-B0AA-A18873C1EA31}" dt="2021-02-17T09:27:34.020" v="912" actId="20577"/>
          <ac:spMkLst>
            <pc:docMk/>
            <pc:sldMk cId="1442990909" sldId="294"/>
            <ac:spMk id="35" creationId="{945BBA4D-C3A0-44C0-9D69-B7E33D5712C2}"/>
          </ac:spMkLst>
        </pc:spChg>
        <pc:cxnChg chg="del">
          <ac:chgData name="" userId="f9cbafaa3520ff22" providerId="LiveId" clId="{0CDCEC6B-6E11-446C-B0AA-A18873C1EA31}" dt="2021-02-16T22:31:24.514" v="836" actId="478"/>
          <ac:cxnSpMkLst>
            <pc:docMk/>
            <pc:sldMk cId="1442990909" sldId="294"/>
            <ac:cxnSpMk id="13" creationId="{00000000-0000-0000-0000-000000000000}"/>
          </ac:cxnSpMkLst>
        </pc:cxnChg>
        <pc:cxnChg chg="del">
          <ac:chgData name="" userId="f9cbafaa3520ff22" providerId="LiveId" clId="{0CDCEC6B-6E11-446C-B0AA-A18873C1EA31}" dt="2021-02-16T22:31:24.514" v="836" actId="478"/>
          <ac:cxnSpMkLst>
            <pc:docMk/>
            <pc:sldMk cId="1442990909" sldId="294"/>
            <ac:cxnSpMk id="14" creationId="{00000000-0000-0000-0000-000000000000}"/>
          </ac:cxnSpMkLst>
        </pc:cxnChg>
        <pc:cxnChg chg="del">
          <ac:chgData name="" userId="f9cbafaa3520ff22" providerId="LiveId" clId="{0CDCEC6B-6E11-446C-B0AA-A18873C1EA31}" dt="2021-02-16T22:31:24.514" v="836" actId="478"/>
          <ac:cxnSpMkLst>
            <pc:docMk/>
            <pc:sldMk cId="1442990909" sldId="294"/>
            <ac:cxnSpMk id="22" creationId="{00000000-0000-0000-0000-000000000000}"/>
          </ac:cxnSpMkLst>
        </pc:cxnChg>
        <pc:cxnChg chg="del">
          <ac:chgData name="" userId="f9cbafaa3520ff22" providerId="LiveId" clId="{0CDCEC6B-6E11-446C-B0AA-A18873C1EA31}" dt="2021-02-16T22:31:24.514" v="836" actId="478"/>
          <ac:cxnSpMkLst>
            <pc:docMk/>
            <pc:sldMk cId="1442990909" sldId="294"/>
            <ac:cxnSpMk id="27" creationId="{00000000-0000-0000-0000-000000000000}"/>
          </ac:cxnSpMkLst>
        </pc:cxnChg>
        <pc:cxnChg chg="add mod">
          <ac:chgData name="" userId="f9cbafaa3520ff22" providerId="LiveId" clId="{0CDCEC6B-6E11-446C-B0AA-A18873C1EA31}" dt="2021-02-16T22:37:22.148" v="860" actId="14100"/>
          <ac:cxnSpMkLst>
            <pc:docMk/>
            <pc:sldMk cId="1442990909" sldId="294"/>
            <ac:cxnSpMk id="29" creationId="{A8E2FEC7-0BC5-4CF4-9024-B8706E3AC5E5}"/>
          </ac:cxnSpMkLst>
        </pc:cxnChg>
        <pc:cxnChg chg="add">
          <ac:chgData name="" userId="f9cbafaa3520ff22" providerId="LiveId" clId="{0CDCEC6B-6E11-446C-B0AA-A18873C1EA31}" dt="2021-02-16T22:31:49.163" v="838"/>
          <ac:cxnSpMkLst>
            <pc:docMk/>
            <pc:sldMk cId="1442990909" sldId="294"/>
            <ac:cxnSpMk id="34" creationId="{7C0868C7-B7EF-4130-B309-42F4AB850D4E}"/>
          </ac:cxnSpMkLst>
        </pc:cxnChg>
      </pc:sldChg>
    </pc:docChg>
  </pc:docChgLst>
  <pc:docChgLst>
    <pc:chgData name="JJ HU" userId="f9cbafaa3520ff22" providerId="LiveId" clId="{49D0060F-7FCF-488B-A4A9-DC410B70E802}"/>
    <pc:docChg chg="modSld">
      <pc:chgData name="JJ HU" userId="f9cbafaa3520ff22" providerId="LiveId" clId="{49D0060F-7FCF-488B-A4A9-DC410B70E802}" dt="2025-04-26T20:41:39.992" v="2" actId="20577"/>
      <pc:docMkLst>
        <pc:docMk/>
      </pc:docMkLst>
      <pc:sldChg chg="modSp mod">
        <pc:chgData name="JJ HU" userId="f9cbafaa3520ff22" providerId="LiveId" clId="{49D0060F-7FCF-488B-A4A9-DC410B70E802}" dt="2025-04-26T20:41:39.992" v="2" actId="20577"/>
        <pc:sldMkLst>
          <pc:docMk/>
          <pc:sldMk cId="846838023" sldId="284"/>
        </pc:sldMkLst>
        <pc:spChg chg="mod">
          <ac:chgData name="JJ HU" userId="f9cbafaa3520ff22" providerId="LiveId" clId="{49D0060F-7FCF-488B-A4A9-DC410B70E802}" dt="2025-04-26T20:41:39.992" v="2" actId="20577"/>
          <ac:spMkLst>
            <pc:docMk/>
            <pc:sldMk cId="846838023" sldId="284"/>
            <ac:spMk id="3" creationId="{00000000-0000-0000-0000-000000000000}"/>
          </ac:spMkLst>
        </pc:spChg>
      </pc:sldChg>
    </pc:docChg>
  </pc:docChgLst>
  <pc:docChgLst>
    <pc:chgData name="JJ HU" userId="f9cbafaa3520ff22" providerId="LiveId" clId="{B26116E4-EF0F-4157-B448-D2D7196FE4E4}"/>
    <pc:docChg chg="undo redo custSel addSld delSld modSld sldOrd">
      <pc:chgData name="JJ HU" userId="f9cbafaa3520ff22" providerId="LiveId" clId="{B26116E4-EF0F-4157-B448-D2D7196FE4E4}" dt="2025-05-05T06:27:48.762" v="4942" actId="20577"/>
      <pc:docMkLst>
        <pc:docMk/>
      </pc:docMkLst>
      <pc:sldChg chg="modSp mod">
        <pc:chgData name="JJ HU" userId="f9cbafaa3520ff22" providerId="LiveId" clId="{B26116E4-EF0F-4157-B448-D2D7196FE4E4}" dt="2025-05-03T20:29:57.681" v="4903" actId="20577"/>
        <pc:sldMkLst>
          <pc:docMk/>
          <pc:sldMk cId="0" sldId="256"/>
        </pc:sldMkLst>
        <pc:spChg chg="mod">
          <ac:chgData name="JJ HU" userId="f9cbafaa3520ff22" providerId="LiveId" clId="{B26116E4-EF0F-4157-B448-D2D7196FE4E4}" dt="2025-05-03T20:29:57.681" v="4903" actId="20577"/>
          <ac:spMkLst>
            <pc:docMk/>
            <pc:sldMk cId="0" sldId="256"/>
            <ac:spMk id="2" creationId="{00000000-0000-0000-0000-000000000000}"/>
          </ac:spMkLst>
        </pc:spChg>
      </pc:sldChg>
      <pc:sldChg chg="addSp modSp mod">
        <pc:chgData name="JJ HU" userId="f9cbafaa3520ff22" providerId="LiveId" clId="{B26116E4-EF0F-4157-B448-D2D7196FE4E4}" dt="2025-05-03T03:40:25.056" v="3050" actId="1038"/>
        <pc:sldMkLst>
          <pc:docMk/>
          <pc:sldMk cId="4265705411" sldId="257"/>
        </pc:sldMkLst>
        <pc:spChg chg="mod">
          <ac:chgData name="JJ HU" userId="f9cbafaa3520ff22" providerId="LiveId" clId="{B26116E4-EF0F-4157-B448-D2D7196FE4E4}" dt="2025-04-26T23:37:22.207" v="32" actId="5793"/>
          <ac:spMkLst>
            <pc:docMk/>
            <pc:sldMk cId="4265705411" sldId="257"/>
            <ac:spMk id="3" creationId="{00000000-0000-0000-0000-000000000000}"/>
          </ac:spMkLst>
        </pc:spChg>
        <pc:picChg chg="add mod">
          <ac:chgData name="JJ HU" userId="f9cbafaa3520ff22" providerId="LiveId" clId="{B26116E4-EF0F-4157-B448-D2D7196FE4E4}" dt="2025-05-03T03:40:25.056" v="3050" actId="1038"/>
          <ac:picMkLst>
            <pc:docMk/>
            <pc:sldMk cId="4265705411" sldId="257"/>
            <ac:picMk id="6146" creationId="{FC80FDD8-EA51-4A23-9117-1EF781301EF2}"/>
          </ac:picMkLst>
        </pc:picChg>
        <pc:picChg chg="add mod">
          <ac:chgData name="JJ HU" userId="f9cbafaa3520ff22" providerId="LiveId" clId="{B26116E4-EF0F-4157-B448-D2D7196FE4E4}" dt="2025-05-03T03:40:25.056" v="3050" actId="1038"/>
          <ac:picMkLst>
            <pc:docMk/>
            <pc:sldMk cId="4265705411" sldId="257"/>
            <ac:picMk id="6148" creationId="{AF9B4A0D-01E1-4219-B365-A4B9DFBD4E33}"/>
          </ac:picMkLst>
        </pc:picChg>
        <pc:picChg chg="add mod">
          <ac:chgData name="JJ HU" userId="f9cbafaa3520ff22" providerId="LiveId" clId="{B26116E4-EF0F-4157-B448-D2D7196FE4E4}" dt="2025-05-03T03:40:25.056" v="3050" actId="1038"/>
          <ac:picMkLst>
            <pc:docMk/>
            <pc:sldMk cId="4265705411" sldId="257"/>
            <ac:picMk id="6150" creationId="{820E7F8A-40B4-4DFB-A0C7-8D80BAEBD8F1}"/>
          </ac:picMkLst>
        </pc:picChg>
      </pc:sldChg>
      <pc:sldChg chg="addSp delSp modSp mod">
        <pc:chgData name="JJ HU" userId="f9cbafaa3520ff22" providerId="LiveId" clId="{B26116E4-EF0F-4157-B448-D2D7196FE4E4}" dt="2025-05-03T18:51:52.293" v="3676" actId="1035"/>
        <pc:sldMkLst>
          <pc:docMk/>
          <pc:sldMk cId="3440873017" sldId="258"/>
        </pc:sldMkLst>
        <pc:spChg chg="mod">
          <ac:chgData name="JJ HU" userId="f9cbafaa3520ff22" providerId="LiveId" clId="{B26116E4-EF0F-4157-B448-D2D7196FE4E4}" dt="2025-05-01T03:20:59.912" v="1395" actId="404"/>
          <ac:spMkLst>
            <pc:docMk/>
            <pc:sldMk cId="3440873017" sldId="258"/>
            <ac:spMk id="2" creationId="{00000000-0000-0000-0000-000000000000}"/>
          </ac:spMkLst>
        </pc:spChg>
        <pc:spChg chg="mod">
          <ac:chgData name="JJ HU" userId="f9cbafaa3520ff22" providerId="LiveId" clId="{B26116E4-EF0F-4157-B448-D2D7196FE4E4}" dt="2025-05-03T18:51:45.747" v="3671" actId="255"/>
          <ac:spMkLst>
            <pc:docMk/>
            <pc:sldMk cId="3440873017" sldId="258"/>
            <ac:spMk id="3" creationId="{00000000-0000-0000-0000-000000000000}"/>
          </ac:spMkLst>
        </pc:spChg>
        <pc:spChg chg="add del">
          <ac:chgData name="JJ HU" userId="f9cbafaa3520ff22" providerId="LiveId" clId="{B26116E4-EF0F-4157-B448-D2D7196FE4E4}" dt="2025-04-27T00:36:07.264" v="40"/>
          <ac:spMkLst>
            <pc:docMk/>
            <pc:sldMk cId="3440873017" sldId="258"/>
            <ac:spMk id="5" creationId="{5B28E198-6A21-4241-A520-498F854F9AAA}"/>
          </ac:spMkLst>
        </pc:spChg>
        <pc:spChg chg="add del">
          <ac:chgData name="JJ HU" userId="f9cbafaa3520ff22" providerId="LiveId" clId="{B26116E4-EF0F-4157-B448-D2D7196FE4E4}" dt="2025-04-27T00:37:20.063" v="48" actId="22"/>
          <ac:spMkLst>
            <pc:docMk/>
            <pc:sldMk cId="3440873017" sldId="258"/>
            <ac:spMk id="8" creationId="{E2397B86-9E24-4E81-92A0-538E943DC9F6}"/>
          </ac:spMkLst>
        </pc:spChg>
        <pc:spChg chg="add mod">
          <ac:chgData name="JJ HU" userId="f9cbafaa3520ff22" providerId="LiveId" clId="{B26116E4-EF0F-4157-B448-D2D7196FE4E4}" dt="2025-05-03T18:51:52.293" v="3676" actId="1035"/>
          <ac:spMkLst>
            <pc:docMk/>
            <pc:sldMk cId="3440873017" sldId="258"/>
            <ac:spMk id="10" creationId="{2D88FE06-29F8-4548-9587-CEE86611DCCD}"/>
          </ac:spMkLst>
        </pc:spChg>
        <pc:spChg chg="add mod">
          <ac:chgData name="JJ HU" userId="f9cbafaa3520ff22" providerId="LiveId" clId="{B26116E4-EF0F-4157-B448-D2D7196FE4E4}" dt="2025-05-03T18:51:52.293" v="3676" actId="1035"/>
          <ac:spMkLst>
            <pc:docMk/>
            <pc:sldMk cId="3440873017" sldId="258"/>
            <ac:spMk id="12" creationId="{3E759291-1656-4D9D-8E0E-C662F9BF072C}"/>
          </ac:spMkLst>
        </pc:spChg>
        <pc:spChg chg="add mod">
          <ac:chgData name="JJ HU" userId="f9cbafaa3520ff22" providerId="LiveId" clId="{B26116E4-EF0F-4157-B448-D2D7196FE4E4}" dt="2025-05-03T18:51:52.293" v="3676" actId="1035"/>
          <ac:spMkLst>
            <pc:docMk/>
            <pc:sldMk cId="3440873017" sldId="258"/>
            <ac:spMk id="14" creationId="{BAC871E9-2ADA-44B9-B582-0A49687128F9}"/>
          </ac:spMkLst>
        </pc:spChg>
        <pc:spChg chg="add mod">
          <ac:chgData name="JJ HU" userId="f9cbafaa3520ff22" providerId="LiveId" clId="{B26116E4-EF0F-4157-B448-D2D7196FE4E4}" dt="2025-05-03T18:51:52.293" v="3676" actId="1035"/>
          <ac:spMkLst>
            <pc:docMk/>
            <pc:sldMk cId="3440873017" sldId="258"/>
            <ac:spMk id="16" creationId="{449B8F0C-2888-4469-9CFE-67F19A818207}"/>
          </ac:spMkLst>
        </pc:spChg>
        <pc:grpChg chg="add mod">
          <ac:chgData name="JJ HU" userId="f9cbafaa3520ff22" providerId="LiveId" clId="{B26116E4-EF0F-4157-B448-D2D7196FE4E4}" dt="2025-05-03T18:51:52.293" v="3676" actId="1035"/>
          <ac:grpSpMkLst>
            <pc:docMk/>
            <pc:sldMk cId="3440873017" sldId="258"/>
            <ac:grpSpMk id="11" creationId="{56982A32-769F-44F5-8D80-170F6FC7CD45}"/>
          </ac:grpSpMkLst>
        </pc:grpChg>
        <pc:picChg chg="add mod modCrop">
          <ac:chgData name="JJ HU" userId="f9cbafaa3520ff22" providerId="LiveId" clId="{B26116E4-EF0F-4157-B448-D2D7196FE4E4}" dt="2025-05-03T18:51:52.293" v="3676" actId="1035"/>
          <ac:picMkLst>
            <pc:docMk/>
            <pc:sldMk cId="3440873017" sldId="258"/>
            <ac:picMk id="6" creationId="{C590A68A-ED03-45C9-8FB8-B1E7D4BCE0F1}"/>
          </ac:picMkLst>
        </pc:picChg>
        <pc:picChg chg="add mod">
          <ac:chgData name="JJ HU" userId="f9cbafaa3520ff22" providerId="LiveId" clId="{B26116E4-EF0F-4157-B448-D2D7196FE4E4}" dt="2025-04-27T00:59:29.700" v="272" actId="571"/>
          <ac:picMkLst>
            <pc:docMk/>
            <pc:sldMk cId="3440873017" sldId="258"/>
            <ac:picMk id="17" creationId="{FB60D89E-EBC6-4BA4-9BFE-C0D8EB8264A0}"/>
          </ac:picMkLst>
        </pc:picChg>
        <pc:picChg chg="add mod">
          <ac:chgData name="JJ HU" userId="f9cbafaa3520ff22" providerId="LiveId" clId="{B26116E4-EF0F-4157-B448-D2D7196FE4E4}" dt="2025-04-27T00:59:29.700" v="272" actId="571"/>
          <ac:picMkLst>
            <pc:docMk/>
            <pc:sldMk cId="3440873017" sldId="258"/>
            <ac:picMk id="18" creationId="{AF54B61F-C573-48C2-9BDD-3B17E55460CD}"/>
          </ac:picMkLst>
        </pc:picChg>
        <pc:picChg chg="add mod">
          <ac:chgData name="JJ HU" userId="f9cbafaa3520ff22" providerId="LiveId" clId="{B26116E4-EF0F-4157-B448-D2D7196FE4E4}" dt="2025-04-27T00:59:36.282" v="274" actId="571"/>
          <ac:picMkLst>
            <pc:docMk/>
            <pc:sldMk cId="3440873017" sldId="258"/>
            <ac:picMk id="19" creationId="{B68AFE11-85F3-421A-B137-CA2981E44C87}"/>
          </ac:picMkLst>
        </pc:picChg>
        <pc:picChg chg="add mod">
          <ac:chgData name="JJ HU" userId="f9cbafaa3520ff22" providerId="LiveId" clId="{B26116E4-EF0F-4157-B448-D2D7196FE4E4}" dt="2025-04-27T00:59:36.282" v="274" actId="571"/>
          <ac:picMkLst>
            <pc:docMk/>
            <pc:sldMk cId="3440873017" sldId="258"/>
            <ac:picMk id="20" creationId="{AEC3ED3F-B9BF-405A-AE54-F507D6B9A042}"/>
          </ac:picMkLst>
        </pc:picChg>
        <pc:picChg chg="add mod">
          <ac:chgData name="JJ HU" userId="f9cbafaa3520ff22" providerId="LiveId" clId="{B26116E4-EF0F-4157-B448-D2D7196FE4E4}" dt="2025-05-03T18:51:52.293" v="3676" actId="1035"/>
          <ac:picMkLst>
            <pc:docMk/>
            <pc:sldMk cId="3440873017" sldId="258"/>
            <ac:picMk id="3076" creationId="{F6E207C0-E31D-4514-BD8E-ED8D2BC3253A}"/>
          </ac:picMkLst>
        </pc:picChg>
        <pc:picChg chg="add mod">
          <ac:chgData name="JJ HU" userId="f9cbafaa3520ff22" providerId="LiveId" clId="{B26116E4-EF0F-4157-B448-D2D7196FE4E4}" dt="2025-05-03T18:51:52.293" v="3676" actId="1035"/>
          <ac:picMkLst>
            <pc:docMk/>
            <pc:sldMk cId="3440873017" sldId="258"/>
            <ac:picMk id="3078" creationId="{0F871E17-D31A-499A-A891-5E8B329EA528}"/>
          </ac:picMkLst>
        </pc:picChg>
        <pc:picChg chg="add mod">
          <ac:chgData name="JJ HU" userId="f9cbafaa3520ff22" providerId="LiveId" clId="{B26116E4-EF0F-4157-B448-D2D7196FE4E4}" dt="2025-05-03T18:51:52.293" v="3676" actId="1035"/>
          <ac:picMkLst>
            <pc:docMk/>
            <pc:sldMk cId="3440873017" sldId="258"/>
            <ac:picMk id="3080" creationId="{31F629BD-A337-493E-8E4F-2146F6DF44F1}"/>
          </ac:picMkLst>
        </pc:picChg>
      </pc:sldChg>
      <pc:sldChg chg="del">
        <pc:chgData name="JJ HU" userId="f9cbafaa3520ff22" providerId="LiveId" clId="{B26116E4-EF0F-4157-B448-D2D7196FE4E4}" dt="2025-04-26T23:13:08.254" v="1" actId="47"/>
        <pc:sldMkLst>
          <pc:docMk/>
          <pc:sldMk cId="3376969235" sldId="259"/>
        </pc:sldMkLst>
      </pc:sldChg>
      <pc:sldChg chg="addSp delSp modSp add mod modNotesTx">
        <pc:chgData name="JJ HU" userId="f9cbafaa3520ff22" providerId="LiveId" clId="{B26116E4-EF0F-4157-B448-D2D7196FE4E4}" dt="2025-05-01T03:21:13.441" v="1397" actId="404"/>
        <pc:sldMkLst>
          <pc:docMk/>
          <pc:sldMk cId="4087768031" sldId="259"/>
        </pc:sldMkLst>
        <pc:spChg chg="mod">
          <ac:chgData name="JJ HU" userId="f9cbafaa3520ff22" providerId="LiveId" clId="{B26116E4-EF0F-4157-B448-D2D7196FE4E4}" dt="2025-05-01T03:21:13.441" v="1397" actId="404"/>
          <ac:spMkLst>
            <pc:docMk/>
            <pc:sldMk cId="4087768031" sldId="259"/>
            <ac:spMk id="2" creationId="{00000000-0000-0000-0000-000000000000}"/>
          </ac:spMkLst>
        </pc:spChg>
        <pc:spChg chg="mod">
          <ac:chgData name="JJ HU" userId="f9cbafaa3520ff22" providerId="LiveId" clId="{B26116E4-EF0F-4157-B448-D2D7196FE4E4}" dt="2025-04-27T04:04:09.045" v="428" actId="6549"/>
          <ac:spMkLst>
            <pc:docMk/>
            <pc:sldMk cId="4087768031" sldId="259"/>
            <ac:spMk id="3" creationId="{00000000-0000-0000-0000-000000000000}"/>
          </ac:spMkLst>
        </pc:spChg>
        <pc:spChg chg="add del">
          <ac:chgData name="JJ HU" userId="f9cbafaa3520ff22" providerId="LiveId" clId="{B26116E4-EF0F-4157-B448-D2D7196FE4E4}" dt="2025-04-27T04:03:37.920" v="419"/>
          <ac:spMkLst>
            <pc:docMk/>
            <pc:sldMk cId="4087768031" sldId="259"/>
            <ac:spMk id="5" creationId="{F874A35A-7B00-42B9-9A09-5FBFAE585F5E}"/>
          </ac:spMkLst>
        </pc:spChg>
        <pc:spChg chg="add del">
          <ac:chgData name="JJ HU" userId="f9cbafaa3520ff22" providerId="LiveId" clId="{B26116E4-EF0F-4157-B448-D2D7196FE4E4}" dt="2025-04-27T04:03:59.351" v="425" actId="22"/>
          <ac:spMkLst>
            <pc:docMk/>
            <pc:sldMk cId="4087768031" sldId="259"/>
            <ac:spMk id="18" creationId="{966105A1-B438-43E6-BCB4-BC3A55D231FD}"/>
          </ac:spMkLst>
        </pc:spChg>
        <pc:spChg chg="add mod">
          <ac:chgData name="JJ HU" userId="f9cbafaa3520ff22" providerId="LiveId" clId="{B26116E4-EF0F-4157-B448-D2D7196FE4E4}" dt="2025-04-27T04:10:15.972" v="546" actId="20577"/>
          <ac:spMkLst>
            <pc:docMk/>
            <pc:sldMk cId="4087768031" sldId="259"/>
            <ac:spMk id="20" creationId="{D529F555-75C2-460E-A042-E1611A11811C}"/>
          </ac:spMkLst>
        </pc:spChg>
        <pc:spChg chg="add mod">
          <ac:chgData name="JJ HU" userId="f9cbafaa3520ff22" providerId="LiveId" clId="{B26116E4-EF0F-4157-B448-D2D7196FE4E4}" dt="2025-04-27T04:05:16.729" v="450" actId="1076"/>
          <ac:spMkLst>
            <pc:docMk/>
            <pc:sldMk cId="4087768031" sldId="259"/>
            <ac:spMk id="22" creationId="{02F3FCFB-D390-45EB-B13A-8983F91EE051}"/>
          </ac:spMkLst>
        </pc:spChg>
        <pc:grpChg chg="del">
          <ac:chgData name="JJ HU" userId="f9cbafaa3520ff22" providerId="LiveId" clId="{B26116E4-EF0F-4157-B448-D2D7196FE4E4}" dt="2025-04-27T01:01:03.203" v="321" actId="478"/>
          <ac:grpSpMkLst>
            <pc:docMk/>
            <pc:sldMk cId="4087768031" sldId="259"/>
            <ac:grpSpMk id="11" creationId="{56982A32-769F-44F5-8D80-170F6FC7CD45}"/>
          </ac:grpSpMkLst>
        </pc:grpChg>
        <pc:picChg chg="add mod">
          <ac:chgData name="JJ HU" userId="f9cbafaa3520ff22" providerId="LiveId" clId="{B26116E4-EF0F-4157-B448-D2D7196FE4E4}" dt="2025-04-27T04:04:29.529" v="435" actId="1076"/>
          <ac:picMkLst>
            <pc:docMk/>
            <pc:sldMk cId="4087768031" sldId="259"/>
            <ac:picMk id="7" creationId="{59772E37-4950-49DD-9C7B-F409B6201AFE}"/>
          </ac:picMkLst>
        </pc:picChg>
        <pc:picChg chg="add del mod">
          <ac:chgData name="JJ HU" userId="f9cbafaa3520ff22" providerId="LiveId" clId="{B26116E4-EF0F-4157-B448-D2D7196FE4E4}" dt="2025-04-27T03:50:08.019" v="343" actId="478"/>
          <ac:picMkLst>
            <pc:docMk/>
            <pc:sldMk cId="4087768031" sldId="259"/>
            <ac:picMk id="4098" creationId="{9C5809C0-FA03-4DF3-A732-97DC9AD47771}"/>
          </ac:picMkLst>
        </pc:picChg>
      </pc:sldChg>
      <pc:sldChg chg="addSp delSp modSp add mod modAnim">
        <pc:chgData name="JJ HU" userId="f9cbafaa3520ff22" providerId="LiveId" clId="{B26116E4-EF0F-4157-B448-D2D7196FE4E4}" dt="2025-05-01T03:21:06.057" v="1396" actId="404"/>
        <pc:sldMkLst>
          <pc:docMk/>
          <pc:sldMk cId="55422969" sldId="260"/>
        </pc:sldMkLst>
        <pc:spChg chg="mod">
          <ac:chgData name="JJ HU" userId="f9cbafaa3520ff22" providerId="LiveId" clId="{B26116E4-EF0F-4157-B448-D2D7196FE4E4}" dt="2025-05-01T03:21:06.057" v="1396" actId="404"/>
          <ac:spMkLst>
            <pc:docMk/>
            <pc:sldMk cId="55422969" sldId="260"/>
            <ac:spMk id="2" creationId="{00000000-0000-0000-0000-000000000000}"/>
          </ac:spMkLst>
        </pc:spChg>
        <pc:spChg chg="del">
          <ac:chgData name="JJ HU" userId="f9cbafaa3520ff22" providerId="LiveId" clId="{B26116E4-EF0F-4157-B448-D2D7196FE4E4}" dt="2025-04-27T03:53:17.155" v="345" actId="478"/>
          <ac:spMkLst>
            <pc:docMk/>
            <pc:sldMk cId="55422969" sldId="260"/>
            <ac:spMk id="3" creationId="{00000000-0000-0000-0000-000000000000}"/>
          </ac:spMkLst>
        </pc:spChg>
        <pc:spChg chg="add del mod">
          <ac:chgData name="JJ HU" userId="f9cbafaa3520ff22" providerId="LiveId" clId="{B26116E4-EF0F-4157-B448-D2D7196FE4E4}" dt="2025-04-27T03:53:18.291" v="346" actId="478"/>
          <ac:spMkLst>
            <pc:docMk/>
            <pc:sldMk cId="55422969" sldId="260"/>
            <ac:spMk id="6" creationId="{6EDB4935-827C-468F-B713-2AA3C80558D5}"/>
          </ac:spMkLst>
        </pc:spChg>
        <pc:picChg chg="add mod">
          <ac:chgData name="JJ HU" userId="f9cbafaa3520ff22" providerId="LiveId" clId="{B26116E4-EF0F-4157-B448-D2D7196FE4E4}" dt="2025-04-27T03:53:52.772" v="352" actId="1076"/>
          <ac:picMkLst>
            <pc:docMk/>
            <pc:sldMk cId="55422969" sldId="260"/>
            <ac:picMk id="7" creationId="{6B620AE3-9FF1-45BB-8DD6-E3031AEEC85E}"/>
          </ac:picMkLst>
        </pc:picChg>
      </pc:sldChg>
      <pc:sldChg chg="del">
        <pc:chgData name="JJ HU" userId="f9cbafaa3520ff22" providerId="LiveId" clId="{B26116E4-EF0F-4157-B448-D2D7196FE4E4}" dt="2025-04-26T23:13:00.235" v="0" actId="47"/>
        <pc:sldMkLst>
          <pc:docMk/>
          <pc:sldMk cId="168223423" sldId="261"/>
        </pc:sldMkLst>
      </pc:sldChg>
      <pc:sldChg chg="add del">
        <pc:chgData name="JJ HU" userId="f9cbafaa3520ff22" providerId="LiveId" clId="{B26116E4-EF0F-4157-B448-D2D7196FE4E4}" dt="2025-05-01T01:50:29.537" v="593"/>
        <pc:sldMkLst>
          <pc:docMk/>
          <pc:sldMk cId="230144374" sldId="261"/>
        </pc:sldMkLst>
      </pc:sldChg>
      <pc:sldChg chg="addSp delSp modSp add mod modNotesTx">
        <pc:chgData name="JJ HU" userId="f9cbafaa3520ff22" providerId="LiveId" clId="{B26116E4-EF0F-4157-B448-D2D7196FE4E4}" dt="2025-05-01T03:21:39.407" v="1406" actId="1035"/>
        <pc:sldMkLst>
          <pc:docMk/>
          <pc:sldMk cId="2061044697" sldId="261"/>
        </pc:sldMkLst>
        <pc:spChg chg="mod">
          <ac:chgData name="JJ HU" userId="f9cbafaa3520ff22" providerId="LiveId" clId="{B26116E4-EF0F-4157-B448-D2D7196FE4E4}" dt="2025-05-01T03:21:19.441" v="1398" actId="404"/>
          <ac:spMkLst>
            <pc:docMk/>
            <pc:sldMk cId="2061044697" sldId="261"/>
            <ac:spMk id="2" creationId="{00000000-0000-0000-0000-000000000000}"/>
          </ac:spMkLst>
        </pc:spChg>
        <pc:spChg chg="mod">
          <ac:chgData name="JJ HU" userId="f9cbafaa3520ff22" providerId="LiveId" clId="{B26116E4-EF0F-4157-B448-D2D7196FE4E4}" dt="2025-05-01T03:21:39.407" v="1406" actId="1035"/>
          <ac:spMkLst>
            <pc:docMk/>
            <pc:sldMk cId="2061044697" sldId="261"/>
            <ac:spMk id="3" creationId="{00000000-0000-0000-0000-000000000000}"/>
          </ac:spMkLst>
        </pc:spChg>
        <pc:spChg chg="add del">
          <ac:chgData name="JJ HU" userId="f9cbafaa3520ff22" providerId="LiveId" clId="{B26116E4-EF0F-4157-B448-D2D7196FE4E4}" dt="2025-05-01T01:59:00.206" v="780"/>
          <ac:spMkLst>
            <pc:docMk/>
            <pc:sldMk cId="2061044697" sldId="261"/>
            <ac:spMk id="5" creationId="{7773210F-1DA0-444D-B467-D6039DDF333D}"/>
          </ac:spMkLst>
        </pc:spChg>
        <pc:spChg chg="add del">
          <ac:chgData name="JJ HU" userId="f9cbafaa3520ff22" providerId="LiveId" clId="{B26116E4-EF0F-4157-B448-D2D7196FE4E4}" dt="2025-05-01T02:00:41.641" v="789"/>
          <ac:spMkLst>
            <pc:docMk/>
            <pc:sldMk cId="2061044697" sldId="261"/>
            <ac:spMk id="8" creationId="{7BE6B160-173A-40F1-A85B-32A25A110E36}"/>
          </ac:spMkLst>
        </pc:spChg>
        <pc:spChg chg="add del">
          <ac:chgData name="JJ HU" userId="f9cbafaa3520ff22" providerId="LiveId" clId="{B26116E4-EF0F-4157-B448-D2D7196FE4E4}" dt="2025-05-01T02:00:48.873" v="791"/>
          <ac:spMkLst>
            <pc:docMk/>
            <pc:sldMk cId="2061044697" sldId="261"/>
            <ac:spMk id="9" creationId="{F7E1A60D-44D1-4D68-A9B4-94029B812D12}"/>
          </ac:spMkLst>
        </pc:spChg>
        <pc:spChg chg="add mod">
          <ac:chgData name="JJ HU" userId="f9cbafaa3520ff22" providerId="LiveId" clId="{B26116E4-EF0F-4157-B448-D2D7196FE4E4}" dt="2025-05-01T03:21:39.407" v="1406" actId="1035"/>
          <ac:spMkLst>
            <pc:docMk/>
            <pc:sldMk cId="2061044697" sldId="261"/>
            <ac:spMk id="12" creationId="{B57C0C23-E35F-403F-9880-B2936D037696}"/>
          </ac:spMkLst>
        </pc:spChg>
        <pc:spChg chg="del">
          <ac:chgData name="JJ HU" userId="f9cbafaa3520ff22" providerId="LiveId" clId="{B26116E4-EF0F-4157-B448-D2D7196FE4E4}" dt="2025-05-01T01:50:34.869" v="595" actId="478"/>
          <ac:spMkLst>
            <pc:docMk/>
            <pc:sldMk cId="2061044697" sldId="261"/>
            <ac:spMk id="20" creationId="{D529F555-75C2-460E-A042-E1611A11811C}"/>
          </ac:spMkLst>
        </pc:spChg>
        <pc:spChg chg="del">
          <ac:chgData name="JJ HU" userId="f9cbafaa3520ff22" providerId="LiveId" clId="{B26116E4-EF0F-4157-B448-D2D7196FE4E4}" dt="2025-05-01T01:50:37.894" v="597" actId="478"/>
          <ac:spMkLst>
            <pc:docMk/>
            <pc:sldMk cId="2061044697" sldId="261"/>
            <ac:spMk id="22" creationId="{02F3FCFB-D390-45EB-B13A-8983F91EE051}"/>
          </ac:spMkLst>
        </pc:spChg>
        <pc:picChg chg="add mod">
          <ac:chgData name="JJ HU" userId="f9cbafaa3520ff22" providerId="LiveId" clId="{B26116E4-EF0F-4157-B448-D2D7196FE4E4}" dt="2025-05-01T03:21:39.407" v="1406" actId="1035"/>
          <ac:picMkLst>
            <pc:docMk/>
            <pc:sldMk cId="2061044697" sldId="261"/>
            <ac:picMk id="6" creationId="{E5049D88-0208-464A-85FE-5222296FFC13}"/>
          </ac:picMkLst>
        </pc:picChg>
        <pc:picChg chg="del">
          <ac:chgData name="JJ HU" userId="f9cbafaa3520ff22" providerId="LiveId" clId="{B26116E4-EF0F-4157-B448-D2D7196FE4E4}" dt="2025-05-01T01:50:36.758" v="596" actId="478"/>
          <ac:picMkLst>
            <pc:docMk/>
            <pc:sldMk cId="2061044697" sldId="261"/>
            <ac:picMk id="7" creationId="{59772E37-4950-49DD-9C7B-F409B6201AFE}"/>
          </ac:picMkLst>
        </pc:picChg>
      </pc:sldChg>
      <pc:sldChg chg="addSp delSp modSp add mod modNotesTx">
        <pc:chgData name="JJ HU" userId="f9cbafaa3520ff22" providerId="LiveId" clId="{B26116E4-EF0F-4157-B448-D2D7196FE4E4}" dt="2025-05-05T05:26:56.124" v="4905" actId="207"/>
        <pc:sldMkLst>
          <pc:docMk/>
          <pc:sldMk cId="3519768381" sldId="262"/>
        </pc:sldMkLst>
        <pc:spChg chg="mod">
          <ac:chgData name="JJ HU" userId="f9cbafaa3520ff22" providerId="LiveId" clId="{B26116E4-EF0F-4157-B448-D2D7196FE4E4}" dt="2025-05-01T03:21:22.400" v="1399" actId="404"/>
          <ac:spMkLst>
            <pc:docMk/>
            <pc:sldMk cId="3519768381" sldId="262"/>
            <ac:spMk id="2" creationId="{00000000-0000-0000-0000-000000000000}"/>
          </ac:spMkLst>
        </pc:spChg>
        <pc:spChg chg="mod">
          <ac:chgData name="JJ HU" userId="f9cbafaa3520ff22" providerId="LiveId" clId="{B26116E4-EF0F-4157-B448-D2D7196FE4E4}" dt="2025-05-01T03:21:32.467" v="1402" actId="1035"/>
          <ac:spMkLst>
            <pc:docMk/>
            <pc:sldMk cId="3519768381" sldId="262"/>
            <ac:spMk id="3" creationId="{00000000-0000-0000-0000-000000000000}"/>
          </ac:spMkLst>
        </pc:spChg>
        <pc:spChg chg="add del">
          <ac:chgData name="JJ HU" userId="f9cbafaa3520ff22" providerId="LiveId" clId="{B26116E4-EF0F-4157-B448-D2D7196FE4E4}" dt="2025-05-01T03:15:24.995" v="1327" actId="22"/>
          <ac:spMkLst>
            <pc:docMk/>
            <pc:sldMk cId="3519768381" sldId="262"/>
            <ac:spMk id="9" creationId="{244F1CF3-A4F4-468B-8169-DF59B92E8E32}"/>
          </ac:spMkLst>
        </pc:spChg>
        <pc:spChg chg="add del">
          <ac:chgData name="JJ HU" userId="f9cbafaa3520ff22" providerId="LiveId" clId="{B26116E4-EF0F-4157-B448-D2D7196FE4E4}" dt="2025-05-01T03:15:26.803" v="1329" actId="22"/>
          <ac:spMkLst>
            <pc:docMk/>
            <pc:sldMk cId="3519768381" sldId="262"/>
            <ac:spMk id="11" creationId="{B6FA1218-AF1E-4E6C-A751-295E8DDAE1F2}"/>
          </ac:spMkLst>
        </pc:spChg>
        <pc:spChg chg="del">
          <ac:chgData name="JJ HU" userId="f9cbafaa3520ff22" providerId="LiveId" clId="{B26116E4-EF0F-4157-B448-D2D7196FE4E4}" dt="2025-05-01T02:24:41.969" v="1058" actId="478"/>
          <ac:spMkLst>
            <pc:docMk/>
            <pc:sldMk cId="3519768381" sldId="262"/>
            <ac:spMk id="12" creationId="{B57C0C23-E35F-403F-9880-B2936D037696}"/>
          </ac:spMkLst>
        </pc:spChg>
        <pc:spChg chg="add del mod">
          <ac:chgData name="JJ HU" userId="f9cbafaa3520ff22" providerId="LiveId" clId="{B26116E4-EF0F-4157-B448-D2D7196FE4E4}" dt="2025-05-01T03:15:34.459" v="1333" actId="22"/>
          <ac:spMkLst>
            <pc:docMk/>
            <pc:sldMk cId="3519768381" sldId="262"/>
            <ac:spMk id="13" creationId="{BEC3A6DC-CB1B-4822-A889-A19A74CF127C}"/>
          </ac:spMkLst>
        </pc:spChg>
        <pc:spChg chg="add mod">
          <ac:chgData name="JJ HU" userId="f9cbafaa3520ff22" providerId="LiveId" clId="{B26116E4-EF0F-4157-B448-D2D7196FE4E4}" dt="2025-05-05T05:26:56.124" v="4905" actId="207"/>
          <ac:spMkLst>
            <pc:docMk/>
            <pc:sldMk cId="3519768381" sldId="262"/>
            <ac:spMk id="15" creationId="{F46DAA65-997D-4A1E-962D-08630E855F0D}"/>
          </ac:spMkLst>
        </pc:spChg>
        <pc:spChg chg="add mod">
          <ac:chgData name="JJ HU" userId="f9cbafaa3520ff22" providerId="LiveId" clId="{B26116E4-EF0F-4157-B448-D2D7196FE4E4}" dt="2025-05-01T03:21:32.467" v="1402" actId="1035"/>
          <ac:spMkLst>
            <pc:docMk/>
            <pc:sldMk cId="3519768381" sldId="262"/>
            <ac:spMk id="17" creationId="{03078587-5B4B-42F2-B66E-B3047093086B}"/>
          </ac:spMkLst>
        </pc:spChg>
        <pc:picChg chg="del">
          <ac:chgData name="JJ HU" userId="f9cbafaa3520ff22" providerId="LiveId" clId="{B26116E4-EF0F-4157-B448-D2D7196FE4E4}" dt="2025-05-01T02:24:40.917" v="1057" actId="478"/>
          <ac:picMkLst>
            <pc:docMk/>
            <pc:sldMk cId="3519768381" sldId="262"/>
            <ac:picMk id="6" creationId="{E5049D88-0208-464A-85FE-5222296FFC13}"/>
          </ac:picMkLst>
        </pc:picChg>
        <pc:picChg chg="add mod">
          <ac:chgData name="JJ HU" userId="f9cbafaa3520ff22" providerId="LiveId" clId="{B26116E4-EF0F-4157-B448-D2D7196FE4E4}" dt="2025-05-01T03:21:32.467" v="1402" actId="1035"/>
          <ac:picMkLst>
            <pc:docMk/>
            <pc:sldMk cId="3519768381" sldId="262"/>
            <ac:picMk id="2050" creationId="{5B8FC5CA-A461-4F02-AE13-32021E82A673}"/>
          </ac:picMkLst>
        </pc:picChg>
      </pc:sldChg>
      <pc:sldChg chg="del">
        <pc:chgData name="JJ HU" userId="f9cbafaa3520ff22" providerId="LiveId" clId="{B26116E4-EF0F-4157-B448-D2D7196FE4E4}" dt="2025-04-26T23:13:08.254" v="1" actId="47"/>
        <pc:sldMkLst>
          <pc:docMk/>
          <pc:sldMk cId="4095319185" sldId="262"/>
        </pc:sldMkLst>
      </pc:sldChg>
      <pc:sldChg chg="addSp delSp modSp add mod modAnim modNotesTx">
        <pc:chgData name="JJ HU" userId="f9cbafaa3520ff22" providerId="LiveId" clId="{B26116E4-EF0F-4157-B448-D2D7196FE4E4}" dt="2025-05-05T05:47:11.061" v="4929" actId="20577"/>
        <pc:sldMkLst>
          <pc:docMk/>
          <pc:sldMk cId="32129075" sldId="263"/>
        </pc:sldMkLst>
        <pc:spChg chg="mod">
          <ac:chgData name="JJ HU" userId="f9cbafaa3520ff22" providerId="LiveId" clId="{B26116E4-EF0F-4157-B448-D2D7196FE4E4}" dt="2025-05-01T03:55:15.660" v="1668"/>
          <ac:spMkLst>
            <pc:docMk/>
            <pc:sldMk cId="32129075" sldId="263"/>
            <ac:spMk id="2" creationId="{00000000-0000-0000-0000-000000000000}"/>
          </ac:spMkLst>
        </pc:spChg>
        <pc:spChg chg="mod">
          <ac:chgData name="JJ HU" userId="f9cbafaa3520ff22" providerId="LiveId" clId="{B26116E4-EF0F-4157-B448-D2D7196FE4E4}" dt="2025-05-01T03:48:45.072" v="1599" actId="6549"/>
          <ac:spMkLst>
            <pc:docMk/>
            <pc:sldMk cId="32129075" sldId="263"/>
            <ac:spMk id="3" creationId="{00000000-0000-0000-0000-000000000000}"/>
          </ac:spMkLst>
        </pc:spChg>
        <pc:spChg chg="add mod">
          <ac:chgData name="JJ HU" userId="f9cbafaa3520ff22" providerId="LiveId" clId="{B26116E4-EF0F-4157-B448-D2D7196FE4E4}" dt="2025-05-01T03:53:25.127" v="1649" actId="14100"/>
          <ac:spMkLst>
            <pc:docMk/>
            <pc:sldMk cId="32129075" sldId="263"/>
            <ac:spMk id="9" creationId="{03D24F20-F70E-441B-B400-A8A6555C4A75}"/>
          </ac:spMkLst>
        </pc:spChg>
        <pc:spChg chg="add del">
          <ac:chgData name="JJ HU" userId="f9cbafaa3520ff22" providerId="LiveId" clId="{B26116E4-EF0F-4157-B448-D2D7196FE4E4}" dt="2025-05-01T03:52:22.019" v="1627" actId="22"/>
          <ac:spMkLst>
            <pc:docMk/>
            <pc:sldMk cId="32129075" sldId="263"/>
            <ac:spMk id="12" creationId="{600D8D30-A3F1-4825-A4D4-EB25848639C4}"/>
          </ac:spMkLst>
        </pc:spChg>
        <pc:spChg chg="add mod">
          <ac:chgData name="JJ HU" userId="f9cbafaa3520ff22" providerId="LiveId" clId="{B26116E4-EF0F-4157-B448-D2D7196FE4E4}" dt="2025-05-01T03:53:31.661" v="1650" actId="1076"/>
          <ac:spMkLst>
            <pc:docMk/>
            <pc:sldMk cId="32129075" sldId="263"/>
            <ac:spMk id="14" creationId="{9641A7AB-8EFE-4A5A-81B7-FF6C30124905}"/>
          </ac:spMkLst>
        </pc:spChg>
        <pc:spChg chg="del">
          <ac:chgData name="JJ HU" userId="f9cbafaa3520ff22" providerId="LiveId" clId="{B26116E4-EF0F-4157-B448-D2D7196FE4E4}" dt="2025-05-01T03:21:54.387" v="1409" actId="478"/>
          <ac:spMkLst>
            <pc:docMk/>
            <pc:sldMk cId="32129075" sldId="263"/>
            <ac:spMk id="15" creationId="{F46DAA65-997D-4A1E-962D-08630E855F0D}"/>
          </ac:spMkLst>
        </pc:spChg>
        <pc:spChg chg="del">
          <ac:chgData name="JJ HU" userId="f9cbafaa3520ff22" providerId="LiveId" clId="{B26116E4-EF0F-4157-B448-D2D7196FE4E4}" dt="2025-05-01T03:21:54.387" v="1409" actId="478"/>
          <ac:spMkLst>
            <pc:docMk/>
            <pc:sldMk cId="32129075" sldId="263"/>
            <ac:spMk id="17" creationId="{03078587-5B4B-42F2-B66E-B3047093086B}"/>
          </ac:spMkLst>
        </pc:spChg>
        <pc:picChg chg="add mod">
          <ac:chgData name="JJ HU" userId="f9cbafaa3520ff22" providerId="LiveId" clId="{B26116E4-EF0F-4157-B448-D2D7196FE4E4}" dt="2025-05-01T03:56:53.229" v="1671" actId="1036"/>
          <ac:picMkLst>
            <pc:docMk/>
            <pc:sldMk cId="32129075" sldId="263"/>
            <ac:picMk id="6" creationId="{35C84C51-1E5E-41DB-9A73-E8B43479AD64}"/>
          </ac:picMkLst>
        </pc:picChg>
        <pc:picChg chg="del">
          <ac:chgData name="JJ HU" userId="f9cbafaa3520ff22" providerId="LiveId" clId="{B26116E4-EF0F-4157-B448-D2D7196FE4E4}" dt="2025-05-01T03:21:54.387" v="1409" actId="478"/>
          <ac:picMkLst>
            <pc:docMk/>
            <pc:sldMk cId="32129075" sldId="263"/>
            <ac:picMk id="2050" creationId="{5B8FC5CA-A461-4F02-AE13-32021E82A673}"/>
          </ac:picMkLst>
        </pc:picChg>
      </pc:sldChg>
      <pc:sldChg chg="del">
        <pc:chgData name="JJ HU" userId="f9cbafaa3520ff22" providerId="LiveId" clId="{B26116E4-EF0F-4157-B448-D2D7196FE4E4}" dt="2025-04-26T23:13:08.254" v="1" actId="47"/>
        <pc:sldMkLst>
          <pc:docMk/>
          <pc:sldMk cId="2536415577" sldId="263"/>
        </pc:sldMkLst>
      </pc:sldChg>
      <pc:sldChg chg="addSp delSp modSp add mod ord delAnim modNotesTx">
        <pc:chgData name="JJ HU" userId="f9cbafaa3520ff22" providerId="LiveId" clId="{B26116E4-EF0F-4157-B448-D2D7196FE4E4}" dt="2025-05-02T17:37:48.014" v="2050" actId="1076"/>
        <pc:sldMkLst>
          <pc:docMk/>
          <pc:sldMk cId="2444006407" sldId="264"/>
        </pc:sldMkLst>
        <pc:spChg chg="mod">
          <ac:chgData name="JJ HU" userId="f9cbafaa3520ff22" providerId="LiveId" clId="{B26116E4-EF0F-4157-B448-D2D7196FE4E4}" dt="2025-05-01T03:57:54.697" v="1702" actId="20577"/>
          <ac:spMkLst>
            <pc:docMk/>
            <pc:sldMk cId="2444006407" sldId="264"/>
            <ac:spMk id="2" creationId="{00000000-0000-0000-0000-000000000000}"/>
          </ac:spMkLst>
        </pc:spChg>
        <pc:spChg chg="mod">
          <ac:chgData name="JJ HU" userId="f9cbafaa3520ff22" providerId="LiveId" clId="{B26116E4-EF0F-4157-B448-D2D7196FE4E4}" dt="2025-05-02T17:28:17.453" v="2008" actId="20577"/>
          <ac:spMkLst>
            <pc:docMk/>
            <pc:sldMk cId="2444006407" sldId="264"/>
            <ac:spMk id="3" creationId="{00000000-0000-0000-0000-000000000000}"/>
          </ac:spMkLst>
        </pc:spChg>
        <pc:spChg chg="add del">
          <ac:chgData name="JJ HU" userId="f9cbafaa3520ff22" providerId="LiveId" clId="{B26116E4-EF0F-4157-B448-D2D7196FE4E4}" dt="2025-05-02T17:35:55.341" v="2020" actId="22"/>
          <ac:spMkLst>
            <pc:docMk/>
            <pc:sldMk cId="2444006407" sldId="264"/>
            <ac:spMk id="7" creationId="{BE79F945-E7C8-4742-8D19-36DDA925BF68}"/>
          </ac:spMkLst>
        </pc:spChg>
        <pc:spChg chg="del">
          <ac:chgData name="JJ HU" userId="f9cbafaa3520ff22" providerId="LiveId" clId="{B26116E4-EF0F-4157-B448-D2D7196FE4E4}" dt="2025-05-01T03:57:46.190" v="1673" actId="478"/>
          <ac:spMkLst>
            <pc:docMk/>
            <pc:sldMk cId="2444006407" sldId="264"/>
            <ac:spMk id="9" creationId="{03D24F20-F70E-441B-B400-A8A6555C4A75}"/>
          </ac:spMkLst>
        </pc:spChg>
        <pc:spChg chg="add mod">
          <ac:chgData name="JJ HU" userId="f9cbafaa3520ff22" providerId="LiveId" clId="{B26116E4-EF0F-4157-B448-D2D7196FE4E4}" dt="2025-05-02T17:37:48.014" v="2050" actId="1076"/>
          <ac:spMkLst>
            <pc:docMk/>
            <pc:sldMk cId="2444006407" sldId="264"/>
            <ac:spMk id="9" creationId="{9E3D2AE4-54FC-4FDA-9A28-48C5503F17DB}"/>
          </ac:spMkLst>
        </pc:spChg>
        <pc:spChg chg="del">
          <ac:chgData name="JJ HU" userId="f9cbafaa3520ff22" providerId="LiveId" clId="{B26116E4-EF0F-4157-B448-D2D7196FE4E4}" dt="2025-05-01T03:57:46.190" v="1673" actId="478"/>
          <ac:spMkLst>
            <pc:docMk/>
            <pc:sldMk cId="2444006407" sldId="264"/>
            <ac:spMk id="14" creationId="{9641A7AB-8EFE-4A5A-81B7-FF6C30124905}"/>
          </ac:spMkLst>
        </pc:spChg>
        <pc:picChg chg="del">
          <ac:chgData name="JJ HU" userId="f9cbafaa3520ff22" providerId="LiveId" clId="{B26116E4-EF0F-4157-B448-D2D7196FE4E4}" dt="2025-05-01T03:57:46.190" v="1673" actId="478"/>
          <ac:picMkLst>
            <pc:docMk/>
            <pc:sldMk cId="2444006407" sldId="264"/>
            <ac:picMk id="6" creationId="{35C84C51-1E5E-41DB-9A73-E8B43479AD64}"/>
          </ac:picMkLst>
        </pc:picChg>
        <pc:picChg chg="add mod">
          <ac:chgData name="JJ HU" userId="f9cbafaa3520ff22" providerId="LiveId" clId="{B26116E4-EF0F-4157-B448-D2D7196FE4E4}" dt="2025-05-02T17:35:29.202" v="2018" actId="1035"/>
          <ac:picMkLst>
            <pc:docMk/>
            <pc:sldMk cId="2444006407" sldId="264"/>
            <ac:picMk id="2050" creationId="{12A73219-A051-4190-8B52-EA791F44B644}"/>
          </ac:picMkLst>
        </pc:picChg>
      </pc:sldChg>
      <pc:sldChg chg="del">
        <pc:chgData name="JJ HU" userId="f9cbafaa3520ff22" providerId="LiveId" clId="{B26116E4-EF0F-4157-B448-D2D7196FE4E4}" dt="2025-04-26T23:13:08.254" v="1" actId="47"/>
        <pc:sldMkLst>
          <pc:docMk/>
          <pc:sldMk cId="3848480465" sldId="264"/>
        </pc:sldMkLst>
      </pc:sldChg>
      <pc:sldChg chg="del">
        <pc:chgData name="JJ HU" userId="f9cbafaa3520ff22" providerId="LiveId" clId="{B26116E4-EF0F-4157-B448-D2D7196FE4E4}" dt="2025-04-26T23:13:08.254" v="1" actId="47"/>
        <pc:sldMkLst>
          <pc:docMk/>
          <pc:sldMk cId="18071369" sldId="265"/>
        </pc:sldMkLst>
      </pc:sldChg>
      <pc:sldChg chg="addSp modSp add mod">
        <pc:chgData name="JJ HU" userId="f9cbafaa3520ff22" providerId="LiveId" clId="{B26116E4-EF0F-4157-B448-D2D7196FE4E4}" dt="2025-05-02T17:22:44.551" v="1949" actId="1036"/>
        <pc:sldMkLst>
          <pc:docMk/>
          <pc:sldMk cId="657904687" sldId="265"/>
        </pc:sldMkLst>
        <pc:spChg chg="mod">
          <ac:chgData name="JJ HU" userId="f9cbafaa3520ff22" providerId="LiveId" clId="{B26116E4-EF0F-4157-B448-D2D7196FE4E4}" dt="2025-05-02T17:20:58.630" v="1896" actId="14100"/>
          <ac:spMkLst>
            <pc:docMk/>
            <pc:sldMk cId="657904687" sldId="265"/>
            <ac:spMk id="3" creationId="{00000000-0000-0000-0000-000000000000}"/>
          </ac:spMkLst>
        </pc:spChg>
        <pc:spChg chg="add mod">
          <ac:chgData name="JJ HU" userId="f9cbafaa3520ff22" providerId="LiveId" clId="{B26116E4-EF0F-4157-B448-D2D7196FE4E4}" dt="2025-05-02T17:22:44.551" v="1949" actId="1036"/>
          <ac:spMkLst>
            <pc:docMk/>
            <pc:sldMk cId="657904687" sldId="265"/>
            <ac:spMk id="6" creationId="{6C3EAD9A-3C5E-439A-A3A0-DED575330BC2}"/>
          </ac:spMkLst>
        </pc:spChg>
        <pc:picChg chg="add mod">
          <ac:chgData name="JJ HU" userId="f9cbafaa3520ff22" providerId="LiveId" clId="{B26116E4-EF0F-4157-B448-D2D7196FE4E4}" dt="2025-05-02T17:22:44.551" v="1949" actId="1036"/>
          <ac:picMkLst>
            <pc:docMk/>
            <pc:sldMk cId="657904687" sldId="265"/>
            <ac:picMk id="1026" creationId="{94737C25-F076-4BCC-984B-90EB50FCC9F5}"/>
          </ac:picMkLst>
        </pc:picChg>
      </pc:sldChg>
      <pc:sldChg chg="del">
        <pc:chgData name="JJ HU" userId="f9cbafaa3520ff22" providerId="LiveId" clId="{B26116E4-EF0F-4157-B448-D2D7196FE4E4}" dt="2025-04-26T23:13:08.254" v="1" actId="47"/>
        <pc:sldMkLst>
          <pc:docMk/>
          <pc:sldMk cId="2927681883" sldId="266"/>
        </pc:sldMkLst>
      </pc:sldChg>
      <pc:sldChg chg="addSp delSp modSp add mod modNotesTx">
        <pc:chgData name="JJ HU" userId="f9cbafaa3520ff22" providerId="LiveId" clId="{B26116E4-EF0F-4157-B448-D2D7196FE4E4}" dt="2025-05-05T05:51:33.236" v="4931"/>
        <pc:sldMkLst>
          <pc:docMk/>
          <pc:sldMk cId="3843850448" sldId="266"/>
        </pc:sldMkLst>
        <pc:spChg chg="mod">
          <ac:chgData name="JJ HU" userId="f9cbafaa3520ff22" providerId="LiveId" clId="{B26116E4-EF0F-4157-B448-D2D7196FE4E4}" dt="2025-05-02T17:42:14.510" v="2125" actId="1036"/>
          <ac:spMkLst>
            <pc:docMk/>
            <pc:sldMk cId="3843850448" sldId="266"/>
            <ac:spMk id="2" creationId="{00000000-0000-0000-0000-000000000000}"/>
          </ac:spMkLst>
        </pc:spChg>
        <pc:spChg chg="mod">
          <ac:chgData name="JJ HU" userId="f9cbafaa3520ff22" providerId="LiveId" clId="{B26116E4-EF0F-4157-B448-D2D7196FE4E4}" dt="2025-05-05T05:51:33.236" v="4931"/>
          <ac:spMkLst>
            <pc:docMk/>
            <pc:sldMk cId="3843850448" sldId="266"/>
            <ac:spMk id="3" creationId="{00000000-0000-0000-0000-000000000000}"/>
          </ac:spMkLst>
        </pc:spChg>
        <pc:spChg chg="add del">
          <ac:chgData name="JJ HU" userId="f9cbafaa3520ff22" providerId="LiveId" clId="{B26116E4-EF0F-4157-B448-D2D7196FE4E4}" dt="2025-05-02T18:07:53.115" v="2351"/>
          <ac:spMkLst>
            <pc:docMk/>
            <pc:sldMk cId="3843850448" sldId="266"/>
            <ac:spMk id="5" creationId="{DD321EBF-4BCB-461B-9EB2-81ECFA5F564C}"/>
          </ac:spMkLst>
        </pc:spChg>
        <pc:spChg chg="del">
          <ac:chgData name="JJ HU" userId="f9cbafaa3520ff22" providerId="LiveId" clId="{B26116E4-EF0F-4157-B448-D2D7196FE4E4}" dt="2025-05-02T17:39:15.442" v="2052" actId="478"/>
          <ac:spMkLst>
            <pc:docMk/>
            <pc:sldMk cId="3843850448" sldId="266"/>
            <ac:spMk id="9" creationId="{9E3D2AE4-54FC-4FDA-9A28-48C5503F17DB}"/>
          </ac:spMkLst>
        </pc:spChg>
        <pc:spChg chg="add mod">
          <ac:chgData name="JJ HU" userId="f9cbafaa3520ff22" providerId="LiveId" clId="{B26116E4-EF0F-4157-B448-D2D7196FE4E4}" dt="2025-05-03T03:15:04.644" v="2846" actId="1076"/>
          <ac:spMkLst>
            <pc:docMk/>
            <pc:sldMk cId="3843850448" sldId="266"/>
            <ac:spMk id="10" creationId="{0BE8C787-2E72-445E-8092-2766DF6A30D4}"/>
          </ac:spMkLst>
        </pc:spChg>
        <pc:picChg chg="add del mod">
          <ac:chgData name="JJ HU" userId="f9cbafaa3520ff22" providerId="LiveId" clId="{B26116E4-EF0F-4157-B448-D2D7196FE4E4}" dt="2025-05-03T03:13:46.313" v="2810" actId="478"/>
          <ac:picMkLst>
            <pc:docMk/>
            <pc:sldMk cId="3843850448" sldId="266"/>
            <ac:picMk id="6" creationId="{68297E69-E4FA-4468-90B3-2AE4407A9263}"/>
          </ac:picMkLst>
        </pc:picChg>
        <pc:picChg chg="del">
          <ac:chgData name="JJ HU" userId="f9cbafaa3520ff22" providerId="LiveId" clId="{B26116E4-EF0F-4157-B448-D2D7196FE4E4}" dt="2025-05-02T17:39:15.442" v="2052" actId="478"/>
          <ac:picMkLst>
            <pc:docMk/>
            <pc:sldMk cId="3843850448" sldId="266"/>
            <ac:picMk id="2050" creationId="{12A73219-A051-4190-8B52-EA791F44B644}"/>
          </ac:picMkLst>
        </pc:picChg>
        <pc:picChg chg="add mod">
          <ac:chgData name="JJ HU" userId="f9cbafaa3520ff22" providerId="LiveId" clId="{B26116E4-EF0F-4157-B448-D2D7196FE4E4}" dt="2025-05-03T03:14:15.475" v="2821" actId="1037"/>
          <ac:picMkLst>
            <pc:docMk/>
            <pc:sldMk cId="3843850448" sldId="266"/>
            <ac:picMk id="3076" creationId="{DB5DED18-C131-420D-AAE3-97DAA1DE0E32}"/>
          </ac:picMkLst>
        </pc:picChg>
      </pc:sldChg>
      <pc:sldChg chg="del">
        <pc:chgData name="JJ HU" userId="f9cbafaa3520ff22" providerId="LiveId" clId="{B26116E4-EF0F-4157-B448-D2D7196FE4E4}" dt="2025-04-26T23:13:08.254" v="1" actId="47"/>
        <pc:sldMkLst>
          <pc:docMk/>
          <pc:sldMk cId="3433210215" sldId="267"/>
        </pc:sldMkLst>
      </pc:sldChg>
      <pc:sldChg chg="addSp delSp modSp add mod delAnim modNotesTx">
        <pc:chgData name="JJ HU" userId="f9cbafaa3520ff22" providerId="LiveId" clId="{B26116E4-EF0F-4157-B448-D2D7196FE4E4}" dt="2025-05-05T05:57:51.636" v="4936" actId="947"/>
        <pc:sldMkLst>
          <pc:docMk/>
          <pc:sldMk cId="3942320688" sldId="267"/>
        </pc:sldMkLst>
        <pc:spChg chg="mod">
          <ac:chgData name="JJ HU" userId="f9cbafaa3520ff22" providerId="LiveId" clId="{B26116E4-EF0F-4157-B448-D2D7196FE4E4}" dt="2025-05-02T18:33:19.029" v="2452" actId="20577"/>
          <ac:spMkLst>
            <pc:docMk/>
            <pc:sldMk cId="3942320688" sldId="267"/>
            <ac:spMk id="2" creationId="{00000000-0000-0000-0000-000000000000}"/>
          </ac:spMkLst>
        </pc:spChg>
        <pc:spChg chg="mod">
          <ac:chgData name="JJ HU" userId="f9cbafaa3520ff22" providerId="LiveId" clId="{B26116E4-EF0F-4157-B448-D2D7196FE4E4}" dt="2025-05-05T05:57:51.636" v="4936" actId="947"/>
          <ac:spMkLst>
            <pc:docMk/>
            <pc:sldMk cId="3942320688" sldId="267"/>
            <ac:spMk id="3" creationId="{00000000-0000-0000-0000-000000000000}"/>
          </ac:spMkLst>
        </pc:spChg>
        <pc:spChg chg="add del">
          <ac:chgData name="JJ HU" userId="f9cbafaa3520ff22" providerId="LiveId" clId="{B26116E4-EF0F-4157-B448-D2D7196FE4E4}" dt="2025-05-02T19:35:54.272" v="2533"/>
          <ac:spMkLst>
            <pc:docMk/>
            <pc:sldMk cId="3942320688" sldId="267"/>
            <ac:spMk id="5" creationId="{579285A2-5ED4-4C5E-9534-E4F2FFB026CC}"/>
          </ac:spMkLst>
        </pc:spChg>
        <pc:spChg chg="del">
          <ac:chgData name="JJ HU" userId="f9cbafaa3520ff22" providerId="LiveId" clId="{B26116E4-EF0F-4157-B448-D2D7196FE4E4}" dt="2025-05-02T18:33:06.110" v="2393" actId="478"/>
          <ac:spMkLst>
            <pc:docMk/>
            <pc:sldMk cId="3942320688" sldId="267"/>
            <ac:spMk id="9" creationId="{03D24F20-F70E-441B-B400-A8A6555C4A75}"/>
          </ac:spMkLst>
        </pc:spChg>
        <pc:spChg chg="add mod">
          <ac:chgData name="JJ HU" userId="f9cbafaa3520ff22" providerId="LiveId" clId="{B26116E4-EF0F-4157-B448-D2D7196FE4E4}" dt="2025-05-03T03:15:16.658" v="2852" actId="1035"/>
          <ac:spMkLst>
            <pc:docMk/>
            <pc:sldMk cId="3942320688" sldId="267"/>
            <ac:spMk id="10" creationId="{94B9AA0B-F353-43D0-810C-874B6B9D7184}"/>
          </ac:spMkLst>
        </pc:spChg>
        <pc:spChg chg="del">
          <ac:chgData name="JJ HU" userId="f9cbafaa3520ff22" providerId="LiveId" clId="{B26116E4-EF0F-4157-B448-D2D7196FE4E4}" dt="2025-05-02T18:33:06.110" v="2393" actId="478"/>
          <ac:spMkLst>
            <pc:docMk/>
            <pc:sldMk cId="3942320688" sldId="267"/>
            <ac:spMk id="14" creationId="{9641A7AB-8EFE-4A5A-81B7-FF6C30124905}"/>
          </ac:spMkLst>
        </pc:spChg>
        <pc:picChg chg="del">
          <ac:chgData name="JJ HU" userId="f9cbafaa3520ff22" providerId="LiveId" clId="{B26116E4-EF0F-4157-B448-D2D7196FE4E4}" dt="2025-05-02T18:33:06.110" v="2393" actId="478"/>
          <ac:picMkLst>
            <pc:docMk/>
            <pc:sldMk cId="3942320688" sldId="267"/>
            <ac:picMk id="6" creationId="{35C84C51-1E5E-41DB-9A73-E8B43479AD64}"/>
          </ac:picMkLst>
        </pc:picChg>
        <pc:picChg chg="add mod">
          <ac:chgData name="JJ HU" userId="f9cbafaa3520ff22" providerId="LiveId" clId="{B26116E4-EF0F-4157-B448-D2D7196FE4E4}" dt="2025-05-02T19:36:24.546" v="2543" actId="1036"/>
          <ac:picMkLst>
            <pc:docMk/>
            <pc:sldMk cId="3942320688" sldId="267"/>
            <ac:picMk id="7" creationId="{0481245C-469A-4857-8997-9F83304E1154}"/>
          </ac:picMkLst>
        </pc:picChg>
      </pc:sldChg>
      <pc:sldChg chg="del">
        <pc:chgData name="JJ HU" userId="f9cbafaa3520ff22" providerId="LiveId" clId="{B26116E4-EF0F-4157-B448-D2D7196FE4E4}" dt="2025-04-26T23:13:08.254" v="1" actId="47"/>
        <pc:sldMkLst>
          <pc:docMk/>
          <pc:sldMk cId="1668716517" sldId="268"/>
        </pc:sldMkLst>
      </pc:sldChg>
      <pc:sldChg chg="addSp delSp modSp add mod delAnim modNotes modNotesTx">
        <pc:chgData name="JJ HU" userId="f9cbafaa3520ff22" providerId="LiveId" clId="{B26116E4-EF0F-4157-B448-D2D7196FE4E4}" dt="2025-05-03T03:29:58.080" v="2927" actId="27636"/>
        <pc:sldMkLst>
          <pc:docMk/>
          <pc:sldMk cId="2299880372" sldId="268"/>
        </pc:sldMkLst>
        <pc:spChg chg="mod">
          <ac:chgData name="JJ HU" userId="f9cbafaa3520ff22" providerId="LiveId" clId="{B26116E4-EF0F-4157-B448-D2D7196FE4E4}" dt="2025-05-02T19:53:54.451" v="2703" actId="20577"/>
          <ac:spMkLst>
            <pc:docMk/>
            <pc:sldMk cId="2299880372" sldId="268"/>
            <ac:spMk id="2" creationId="{00000000-0000-0000-0000-000000000000}"/>
          </ac:spMkLst>
        </pc:spChg>
        <pc:spChg chg="mod">
          <ac:chgData name="JJ HU" userId="f9cbafaa3520ff22" providerId="LiveId" clId="{B26116E4-EF0F-4157-B448-D2D7196FE4E4}" dt="2025-05-03T03:19:18.261" v="2880" actId="6549"/>
          <ac:spMkLst>
            <pc:docMk/>
            <pc:sldMk cId="2299880372" sldId="268"/>
            <ac:spMk id="3" creationId="{00000000-0000-0000-0000-000000000000}"/>
          </ac:spMkLst>
        </pc:spChg>
        <pc:spChg chg="del">
          <ac:chgData name="JJ HU" userId="f9cbafaa3520ff22" providerId="LiveId" clId="{B26116E4-EF0F-4157-B448-D2D7196FE4E4}" dt="2025-05-02T19:53:24.958" v="2648" actId="478"/>
          <ac:spMkLst>
            <pc:docMk/>
            <pc:sldMk cId="2299880372" sldId="268"/>
            <ac:spMk id="9" creationId="{03D24F20-F70E-441B-B400-A8A6555C4A75}"/>
          </ac:spMkLst>
        </pc:spChg>
        <pc:spChg chg="add del">
          <ac:chgData name="JJ HU" userId="f9cbafaa3520ff22" providerId="LiveId" clId="{B26116E4-EF0F-4157-B448-D2D7196FE4E4}" dt="2025-05-03T03:19:01.444" v="2870" actId="22"/>
          <ac:spMkLst>
            <pc:docMk/>
            <pc:sldMk cId="2299880372" sldId="268"/>
            <ac:spMk id="10" creationId="{1B5CEF12-B68B-4079-8789-EF0E1B374B25}"/>
          </ac:spMkLst>
        </pc:spChg>
        <pc:spChg chg="add mod">
          <ac:chgData name="JJ HU" userId="f9cbafaa3520ff22" providerId="LiveId" clId="{B26116E4-EF0F-4157-B448-D2D7196FE4E4}" dt="2025-05-03T03:19:28.677" v="2881" actId="14100"/>
          <ac:spMkLst>
            <pc:docMk/>
            <pc:sldMk cId="2299880372" sldId="268"/>
            <ac:spMk id="12" creationId="{5B51D2A9-7116-4E67-B9CA-DCB033486627}"/>
          </ac:spMkLst>
        </pc:spChg>
        <pc:spChg chg="del">
          <ac:chgData name="JJ HU" userId="f9cbafaa3520ff22" providerId="LiveId" clId="{B26116E4-EF0F-4157-B448-D2D7196FE4E4}" dt="2025-05-02T19:53:24.958" v="2648" actId="478"/>
          <ac:spMkLst>
            <pc:docMk/>
            <pc:sldMk cId="2299880372" sldId="268"/>
            <ac:spMk id="14" creationId="{9641A7AB-8EFE-4A5A-81B7-FF6C30124905}"/>
          </ac:spMkLst>
        </pc:spChg>
        <pc:spChg chg="add del">
          <ac:chgData name="JJ HU" userId="f9cbafaa3520ff22" providerId="LiveId" clId="{B26116E4-EF0F-4157-B448-D2D7196FE4E4}" dt="2025-05-03T03:20:55.468" v="2886" actId="22"/>
          <ac:spMkLst>
            <pc:docMk/>
            <pc:sldMk cId="2299880372" sldId="268"/>
            <ac:spMk id="15" creationId="{6277AC2A-39B3-498B-AA50-E8E21312A7C5}"/>
          </ac:spMkLst>
        </pc:spChg>
        <pc:spChg chg="add mod">
          <ac:chgData name="JJ HU" userId="f9cbafaa3520ff22" providerId="LiveId" clId="{B26116E4-EF0F-4157-B448-D2D7196FE4E4}" dt="2025-05-03T03:22:04.897" v="2922" actId="1076"/>
          <ac:spMkLst>
            <pc:docMk/>
            <pc:sldMk cId="2299880372" sldId="268"/>
            <ac:spMk id="16" creationId="{E467D9BB-718F-4FC8-AE4D-87A235C9CD89}"/>
          </ac:spMkLst>
        </pc:spChg>
        <pc:picChg chg="del">
          <ac:chgData name="JJ HU" userId="f9cbafaa3520ff22" providerId="LiveId" clId="{B26116E4-EF0F-4157-B448-D2D7196FE4E4}" dt="2025-05-02T19:53:24.958" v="2648" actId="478"/>
          <ac:picMkLst>
            <pc:docMk/>
            <pc:sldMk cId="2299880372" sldId="268"/>
            <ac:picMk id="6" creationId="{35C84C51-1E5E-41DB-9A73-E8B43479AD64}"/>
          </ac:picMkLst>
        </pc:picChg>
        <pc:picChg chg="add mod">
          <ac:chgData name="JJ HU" userId="f9cbafaa3520ff22" providerId="LiveId" clId="{B26116E4-EF0F-4157-B448-D2D7196FE4E4}" dt="2025-05-03T03:19:35.443" v="2884" actId="1036"/>
          <ac:picMkLst>
            <pc:docMk/>
            <pc:sldMk cId="2299880372" sldId="268"/>
            <ac:picMk id="5122" creationId="{C72F3E23-F976-40D5-881B-39F1E3197B14}"/>
          </ac:picMkLst>
        </pc:picChg>
      </pc:sldChg>
      <pc:sldChg chg="del">
        <pc:chgData name="JJ HU" userId="f9cbafaa3520ff22" providerId="LiveId" clId="{B26116E4-EF0F-4157-B448-D2D7196FE4E4}" dt="2025-04-26T23:13:08.254" v="1" actId="47"/>
        <pc:sldMkLst>
          <pc:docMk/>
          <pc:sldMk cId="1887267287" sldId="269"/>
        </pc:sldMkLst>
      </pc:sldChg>
      <pc:sldChg chg="delSp modSp add mod modNotes modNotesTx">
        <pc:chgData name="JJ HU" userId="f9cbafaa3520ff22" providerId="LiveId" clId="{B26116E4-EF0F-4157-B448-D2D7196FE4E4}" dt="2025-05-03T17:47:45.654" v="3229" actId="27636"/>
        <pc:sldMkLst>
          <pc:docMk/>
          <pc:sldMk cId="2857736611" sldId="269"/>
        </pc:sldMkLst>
        <pc:spChg chg="mod">
          <ac:chgData name="JJ HU" userId="f9cbafaa3520ff22" providerId="LiveId" clId="{B26116E4-EF0F-4157-B448-D2D7196FE4E4}" dt="2025-05-03T03:30:55.309" v="2968" actId="1036"/>
          <ac:spMkLst>
            <pc:docMk/>
            <pc:sldMk cId="2857736611" sldId="269"/>
            <ac:spMk id="2" creationId="{00000000-0000-0000-0000-000000000000}"/>
          </ac:spMkLst>
        </pc:spChg>
        <pc:spChg chg="mod">
          <ac:chgData name="JJ HU" userId="f9cbafaa3520ff22" providerId="LiveId" clId="{B26116E4-EF0F-4157-B448-D2D7196FE4E4}" dt="2025-05-03T03:33:07.690" v="3007" actId="1035"/>
          <ac:spMkLst>
            <pc:docMk/>
            <pc:sldMk cId="2857736611" sldId="269"/>
            <ac:spMk id="3" creationId="{00000000-0000-0000-0000-000000000000}"/>
          </ac:spMkLst>
        </pc:spChg>
        <pc:spChg chg="del">
          <ac:chgData name="JJ HU" userId="f9cbafaa3520ff22" providerId="LiveId" clId="{B26116E4-EF0F-4157-B448-D2D7196FE4E4}" dt="2025-05-03T03:30:04.425" v="2930" actId="478"/>
          <ac:spMkLst>
            <pc:docMk/>
            <pc:sldMk cId="2857736611" sldId="269"/>
            <ac:spMk id="12" creationId="{5B51D2A9-7116-4E67-B9CA-DCB033486627}"/>
          </ac:spMkLst>
        </pc:spChg>
        <pc:spChg chg="del">
          <ac:chgData name="JJ HU" userId="f9cbafaa3520ff22" providerId="LiveId" clId="{B26116E4-EF0F-4157-B448-D2D7196FE4E4}" dt="2025-05-03T03:30:08.459" v="2931" actId="478"/>
          <ac:spMkLst>
            <pc:docMk/>
            <pc:sldMk cId="2857736611" sldId="269"/>
            <ac:spMk id="16" creationId="{E467D9BB-718F-4FC8-AE4D-87A235C9CD89}"/>
          </ac:spMkLst>
        </pc:spChg>
        <pc:picChg chg="del">
          <ac:chgData name="JJ HU" userId="f9cbafaa3520ff22" providerId="LiveId" clId="{B26116E4-EF0F-4157-B448-D2D7196FE4E4}" dt="2025-05-03T03:30:08.459" v="2931" actId="478"/>
          <ac:picMkLst>
            <pc:docMk/>
            <pc:sldMk cId="2857736611" sldId="269"/>
            <ac:picMk id="5122" creationId="{C72F3E23-F976-40D5-881B-39F1E3197B14}"/>
          </ac:picMkLst>
        </pc:picChg>
      </pc:sldChg>
      <pc:sldChg chg="del">
        <pc:chgData name="JJ HU" userId="f9cbafaa3520ff22" providerId="LiveId" clId="{B26116E4-EF0F-4157-B448-D2D7196FE4E4}" dt="2025-04-26T23:13:08.254" v="1" actId="47"/>
        <pc:sldMkLst>
          <pc:docMk/>
          <pc:sldMk cId="2485676891" sldId="270"/>
        </pc:sldMkLst>
      </pc:sldChg>
      <pc:sldChg chg="addSp delSp modSp add mod delAnim">
        <pc:chgData name="JJ HU" userId="f9cbafaa3520ff22" providerId="LiveId" clId="{B26116E4-EF0F-4157-B448-D2D7196FE4E4}" dt="2025-05-03T04:17:23.436" v="3227" actId="20577"/>
        <pc:sldMkLst>
          <pc:docMk/>
          <pc:sldMk cId="3158601664" sldId="270"/>
        </pc:sldMkLst>
        <pc:spChg chg="mod">
          <ac:chgData name="JJ HU" userId="f9cbafaa3520ff22" providerId="LiveId" clId="{B26116E4-EF0F-4157-B448-D2D7196FE4E4}" dt="2025-05-03T04:17:23.436" v="3227" actId="20577"/>
          <ac:spMkLst>
            <pc:docMk/>
            <pc:sldMk cId="3158601664" sldId="270"/>
            <ac:spMk id="2" creationId="{00000000-0000-0000-0000-000000000000}"/>
          </ac:spMkLst>
        </pc:spChg>
        <pc:spChg chg="mod">
          <ac:chgData name="JJ HU" userId="f9cbafaa3520ff22" providerId="LiveId" clId="{B26116E4-EF0F-4157-B448-D2D7196FE4E4}" dt="2025-05-03T04:16:45.733" v="3204" actId="20577"/>
          <ac:spMkLst>
            <pc:docMk/>
            <pc:sldMk cId="3158601664" sldId="270"/>
            <ac:spMk id="3" creationId="{00000000-0000-0000-0000-000000000000}"/>
          </ac:spMkLst>
        </pc:spChg>
        <pc:spChg chg="add del">
          <ac:chgData name="JJ HU" userId="f9cbafaa3520ff22" providerId="LiveId" clId="{B26116E4-EF0F-4157-B448-D2D7196FE4E4}" dt="2025-05-03T04:10:55.323" v="3083"/>
          <ac:spMkLst>
            <pc:docMk/>
            <pc:sldMk cId="3158601664" sldId="270"/>
            <ac:spMk id="5" creationId="{CC03BEC6-2288-4567-9BBB-92D1C2A56BF6}"/>
          </ac:spMkLst>
        </pc:spChg>
        <pc:spChg chg="add mod">
          <ac:chgData name="JJ HU" userId="f9cbafaa3520ff22" providerId="LiveId" clId="{B26116E4-EF0F-4157-B448-D2D7196FE4E4}" dt="2025-05-03T04:16:55.618" v="3211" actId="1036"/>
          <ac:spMkLst>
            <pc:docMk/>
            <pc:sldMk cId="3158601664" sldId="270"/>
            <ac:spMk id="8" creationId="{65A473E5-F768-493D-AF9C-08BE3E288733}"/>
          </ac:spMkLst>
        </pc:spChg>
        <pc:spChg chg="del">
          <ac:chgData name="JJ HU" userId="f9cbafaa3520ff22" providerId="LiveId" clId="{B26116E4-EF0F-4157-B448-D2D7196FE4E4}" dt="2025-05-03T03:33:31.633" v="3009" actId="478"/>
          <ac:spMkLst>
            <pc:docMk/>
            <pc:sldMk cId="3158601664" sldId="270"/>
            <ac:spMk id="9" creationId="{03D24F20-F70E-441B-B400-A8A6555C4A75}"/>
          </ac:spMkLst>
        </pc:spChg>
        <pc:spChg chg="add mod">
          <ac:chgData name="JJ HU" userId="f9cbafaa3520ff22" providerId="LiveId" clId="{B26116E4-EF0F-4157-B448-D2D7196FE4E4}" dt="2025-05-03T04:16:55.618" v="3211" actId="1036"/>
          <ac:spMkLst>
            <pc:docMk/>
            <pc:sldMk cId="3158601664" sldId="270"/>
            <ac:spMk id="13" creationId="{B733867B-77DE-430A-B614-694790875448}"/>
          </ac:spMkLst>
        </pc:spChg>
        <pc:spChg chg="del">
          <ac:chgData name="JJ HU" userId="f9cbafaa3520ff22" providerId="LiveId" clId="{B26116E4-EF0F-4157-B448-D2D7196FE4E4}" dt="2025-05-03T03:33:31.633" v="3009" actId="478"/>
          <ac:spMkLst>
            <pc:docMk/>
            <pc:sldMk cId="3158601664" sldId="270"/>
            <ac:spMk id="14" creationId="{9641A7AB-8EFE-4A5A-81B7-FF6C30124905}"/>
          </ac:spMkLst>
        </pc:spChg>
        <pc:picChg chg="del">
          <ac:chgData name="JJ HU" userId="f9cbafaa3520ff22" providerId="LiveId" clId="{B26116E4-EF0F-4157-B448-D2D7196FE4E4}" dt="2025-05-03T03:33:31.633" v="3009" actId="478"/>
          <ac:picMkLst>
            <pc:docMk/>
            <pc:sldMk cId="3158601664" sldId="270"/>
            <ac:picMk id="6" creationId="{35C84C51-1E5E-41DB-9A73-E8B43479AD64}"/>
          </ac:picMkLst>
        </pc:picChg>
        <pc:picChg chg="add mod">
          <ac:chgData name="JJ HU" userId="f9cbafaa3520ff22" providerId="LiveId" clId="{B26116E4-EF0F-4157-B448-D2D7196FE4E4}" dt="2025-05-03T04:16:55.618" v="3211" actId="1036"/>
          <ac:picMkLst>
            <pc:docMk/>
            <pc:sldMk cId="3158601664" sldId="270"/>
            <ac:picMk id="7" creationId="{8566432E-8A8D-4FAF-8DE0-E53545553414}"/>
          </ac:picMkLst>
        </pc:picChg>
        <pc:picChg chg="add mod">
          <ac:chgData name="JJ HU" userId="f9cbafaa3520ff22" providerId="LiveId" clId="{B26116E4-EF0F-4157-B448-D2D7196FE4E4}" dt="2025-05-03T04:16:55.618" v="3211" actId="1036"/>
          <ac:picMkLst>
            <pc:docMk/>
            <pc:sldMk cId="3158601664" sldId="270"/>
            <ac:picMk id="8194" creationId="{3F1A8196-A535-4960-A32E-A94DDAE639E1}"/>
          </ac:picMkLst>
        </pc:picChg>
      </pc:sldChg>
      <pc:sldChg chg="del">
        <pc:chgData name="JJ HU" userId="f9cbafaa3520ff22" providerId="LiveId" clId="{B26116E4-EF0F-4157-B448-D2D7196FE4E4}" dt="2025-04-26T23:13:08.254" v="1" actId="47"/>
        <pc:sldMkLst>
          <pc:docMk/>
          <pc:sldMk cId="2691177621" sldId="271"/>
        </pc:sldMkLst>
      </pc:sldChg>
      <pc:sldChg chg="del">
        <pc:chgData name="JJ HU" userId="f9cbafaa3520ff22" providerId="LiveId" clId="{B26116E4-EF0F-4157-B448-D2D7196FE4E4}" dt="2025-04-26T23:13:08.254" v="1" actId="47"/>
        <pc:sldMkLst>
          <pc:docMk/>
          <pc:sldMk cId="2572668476" sldId="272"/>
        </pc:sldMkLst>
      </pc:sldChg>
      <pc:sldChg chg="del">
        <pc:chgData name="JJ HU" userId="f9cbafaa3520ff22" providerId="LiveId" clId="{B26116E4-EF0F-4157-B448-D2D7196FE4E4}" dt="2025-04-26T23:13:08.254" v="1" actId="47"/>
        <pc:sldMkLst>
          <pc:docMk/>
          <pc:sldMk cId="4234322656" sldId="273"/>
        </pc:sldMkLst>
      </pc:sldChg>
      <pc:sldChg chg="del">
        <pc:chgData name="JJ HU" userId="f9cbafaa3520ff22" providerId="LiveId" clId="{B26116E4-EF0F-4157-B448-D2D7196FE4E4}" dt="2025-04-26T23:13:08.254" v="1" actId="47"/>
        <pc:sldMkLst>
          <pc:docMk/>
          <pc:sldMk cId="2738100070" sldId="274"/>
        </pc:sldMkLst>
      </pc:sldChg>
      <pc:sldChg chg="del">
        <pc:chgData name="JJ HU" userId="f9cbafaa3520ff22" providerId="LiveId" clId="{B26116E4-EF0F-4157-B448-D2D7196FE4E4}" dt="2025-04-26T23:13:08.254" v="1" actId="47"/>
        <pc:sldMkLst>
          <pc:docMk/>
          <pc:sldMk cId="1628621408" sldId="275"/>
        </pc:sldMkLst>
      </pc:sldChg>
      <pc:sldChg chg="del">
        <pc:chgData name="JJ HU" userId="f9cbafaa3520ff22" providerId="LiveId" clId="{B26116E4-EF0F-4157-B448-D2D7196FE4E4}" dt="2025-04-26T23:13:08.254" v="1" actId="47"/>
        <pc:sldMkLst>
          <pc:docMk/>
          <pc:sldMk cId="1410452790" sldId="276"/>
        </pc:sldMkLst>
      </pc:sldChg>
      <pc:sldChg chg="del">
        <pc:chgData name="JJ HU" userId="f9cbafaa3520ff22" providerId="LiveId" clId="{B26116E4-EF0F-4157-B448-D2D7196FE4E4}" dt="2025-04-26T23:13:08.254" v="1" actId="47"/>
        <pc:sldMkLst>
          <pc:docMk/>
          <pc:sldMk cId="727336850" sldId="277"/>
        </pc:sldMkLst>
      </pc:sldChg>
      <pc:sldChg chg="del">
        <pc:chgData name="JJ HU" userId="f9cbafaa3520ff22" providerId="LiveId" clId="{B26116E4-EF0F-4157-B448-D2D7196FE4E4}" dt="2025-04-26T23:13:08.254" v="1" actId="47"/>
        <pc:sldMkLst>
          <pc:docMk/>
          <pc:sldMk cId="2328450575" sldId="278"/>
        </pc:sldMkLst>
      </pc:sldChg>
      <pc:sldChg chg="del">
        <pc:chgData name="JJ HU" userId="f9cbafaa3520ff22" providerId="LiveId" clId="{B26116E4-EF0F-4157-B448-D2D7196FE4E4}" dt="2025-04-26T23:13:08.254" v="1" actId="47"/>
        <pc:sldMkLst>
          <pc:docMk/>
          <pc:sldMk cId="1122483343" sldId="279"/>
        </pc:sldMkLst>
      </pc:sldChg>
      <pc:sldChg chg="del">
        <pc:chgData name="JJ HU" userId="f9cbafaa3520ff22" providerId="LiveId" clId="{B26116E4-EF0F-4157-B448-D2D7196FE4E4}" dt="2025-04-26T23:13:08.254" v="1" actId="47"/>
        <pc:sldMkLst>
          <pc:docMk/>
          <pc:sldMk cId="3555952824" sldId="280"/>
        </pc:sldMkLst>
      </pc:sldChg>
      <pc:sldChg chg="del">
        <pc:chgData name="JJ HU" userId="f9cbafaa3520ff22" providerId="LiveId" clId="{B26116E4-EF0F-4157-B448-D2D7196FE4E4}" dt="2025-04-26T23:13:08.254" v="1" actId="47"/>
        <pc:sldMkLst>
          <pc:docMk/>
          <pc:sldMk cId="2679517564" sldId="281"/>
        </pc:sldMkLst>
      </pc:sldChg>
      <pc:sldChg chg="del">
        <pc:chgData name="JJ HU" userId="f9cbafaa3520ff22" providerId="LiveId" clId="{B26116E4-EF0F-4157-B448-D2D7196FE4E4}" dt="2025-04-26T23:13:08.254" v="1" actId="47"/>
        <pc:sldMkLst>
          <pc:docMk/>
          <pc:sldMk cId="731689896" sldId="282"/>
        </pc:sldMkLst>
      </pc:sldChg>
      <pc:sldChg chg="del">
        <pc:chgData name="JJ HU" userId="f9cbafaa3520ff22" providerId="LiveId" clId="{B26116E4-EF0F-4157-B448-D2D7196FE4E4}" dt="2025-04-26T23:13:08.254" v="1" actId="47"/>
        <pc:sldMkLst>
          <pc:docMk/>
          <pc:sldMk cId="671190421" sldId="283"/>
        </pc:sldMkLst>
      </pc:sldChg>
      <pc:sldChg chg="del">
        <pc:chgData name="JJ HU" userId="f9cbafaa3520ff22" providerId="LiveId" clId="{B26116E4-EF0F-4157-B448-D2D7196FE4E4}" dt="2025-04-26T23:13:08.254" v="1" actId="47"/>
        <pc:sldMkLst>
          <pc:docMk/>
          <pc:sldMk cId="846838023" sldId="284"/>
        </pc:sldMkLst>
      </pc:sldChg>
      <pc:sldChg chg="del">
        <pc:chgData name="JJ HU" userId="f9cbafaa3520ff22" providerId="LiveId" clId="{B26116E4-EF0F-4157-B448-D2D7196FE4E4}" dt="2025-04-26T23:13:08.254" v="1" actId="47"/>
        <pc:sldMkLst>
          <pc:docMk/>
          <pc:sldMk cId="843774219" sldId="285"/>
        </pc:sldMkLst>
      </pc:sldChg>
      <pc:sldChg chg="del">
        <pc:chgData name="JJ HU" userId="f9cbafaa3520ff22" providerId="LiveId" clId="{B26116E4-EF0F-4157-B448-D2D7196FE4E4}" dt="2025-04-26T23:13:08.254" v="1" actId="47"/>
        <pc:sldMkLst>
          <pc:docMk/>
          <pc:sldMk cId="3382834490" sldId="286"/>
        </pc:sldMkLst>
      </pc:sldChg>
      <pc:sldChg chg="del">
        <pc:chgData name="JJ HU" userId="f9cbafaa3520ff22" providerId="LiveId" clId="{B26116E4-EF0F-4157-B448-D2D7196FE4E4}" dt="2025-04-26T23:13:08.254" v="1" actId="47"/>
        <pc:sldMkLst>
          <pc:docMk/>
          <pc:sldMk cId="4034938490" sldId="287"/>
        </pc:sldMkLst>
      </pc:sldChg>
      <pc:sldChg chg="del">
        <pc:chgData name="JJ HU" userId="f9cbafaa3520ff22" providerId="LiveId" clId="{B26116E4-EF0F-4157-B448-D2D7196FE4E4}" dt="2025-04-26T23:13:08.254" v="1" actId="47"/>
        <pc:sldMkLst>
          <pc:docMk/>
          <pc:sldMk cId="3682182927" sldId="288"/>
        </pc:sldMkLst>
      </pc:sldChg>
      <pc:sldChg chg="modSp add mod">
        <pc:chgData name="JJ HU" userId="f9cbafaa3520ff22" providerId="LiveId" clId="{B26116E4-EF0F-4157-B448-D2D7196FE4E4}" dt="2025-05-03T18:37:29.876" v="3519" actId="1076"/>
        <pc:sldMkLst>
          <pc:docMk/>
          <pc:sldMk cId="1225894515" sldId="289"/>
        </pc:sldMkLst>
        <pc:spChg chg="mod">
          <ac:chgData name="JJ HU" userId="f9cbafaa3520ff22" providerId="LiveId" clId="{B26116E4-EF0F-4157-B448-D2D7196FE4E4}" dt="2025-05-03T18:37:29.876" v="3519" actId="1076"/>
          <ac:spMkLst>
            <pc:docMk/>
            <pc:sldMk cId="1225894515" sldId="289"/>
            <ac:spMk id="2" creationId="{2931D614-C0E5-48A8-A928-49C801088752}"/>
          </ac:spMkLst>
        </pc:spChg>
        <pc:spChg chg="mod">
          <ac:chgData name="JJ HU" userId="f9cbafaa3520ff22" providerId="LiveId" clId="{B26116E4-EF0F-4157-B448-D2D7196FE4E4}" dt="2025-05-03T03:41:24.377" v="3057" actId="20577"/>
          <ac:spMkLst>
            <pc:docMk/>
            <pc:sldMk cId="1225894515" sldId="289"/>
            <ac:spMk id="47106" creationId="{00000000-0000-0000-0000-000000000000}"/>
          </ac:spMkLst>
        </pc:spChg>
      </pc:sldChg>
      <pc:sldChg chg="del">
        <pc:chgData name="JJ HU" userId="f9cbafaa3520ff22" providerId="LiveId" clId="{B26116E4-EF0F-4157-B448-D2D7196FE4E4}" dt="2025-04-26T23:13:08.254" v="1" actId="47"/>
        <pc:sldMkLst>
          <pc:docMk/>
          <pc:sldMk cId="2536689387" sldId="289"/>
        </pc:sldMkLst>
      </pc:sldChg>
      <pc:sldChg chg="del">
        <pc:chgData name="JJ HU" userId="f9cbafaa3520ff22" providerId="LiveId" clId="{B26116E4-EF0F-4157-B448-D2D7196FE4E4}" dt="2025-04-26T23:13:08.254" v="1" actId="47"/>
        <pc:sldMkLst>
          <pc:docMk/>
          <pc:sldMk cId="1749997178" sldId="290"/>
        </pc:sldMkLst>
      </pc:sldChg>
      <pc:sldChg chg="del">
        <pc:chgData name="JJ HU" userId="f9cbafaa3520ff22" providerId="LiveId" clId="{B26116E4-EF0F-4157-B448-D2D7196FE4E4}" dt="2025-04-26T23:13:08.254" v="1" actId="47"/>
        <pc:sldMkLst>
          <pc:docMk/>
          <pc:sldMk cId="1738568319" sldId="291"/>
        </pc:sldMkLst>
      </pc:sldChg>
      <pc:sldChg chg="addSp delSp modSp add mod">
        <pc:chgData name="JJ HU" userId="f9cbafaa3520ff22" providerId="LiveId" clId="{B26116E4-EF0F-4157-B448-D2D7196FE4E4}" dt="2025-05-03T18:37:39.230" v="3521"/>
        <pc:sldMkLst>
          <pc:docMk/>
          <pc:sldMk cId="3616071763" sldId="291"/>
        </pc:sldMkLst>
        <pc:spChg chg="del">
          <ac:chgData name="JJ HU" userId="f9cbafaa3520ff22" providerId="LiveId" clId="{B26116E4-EF0F-4157-B448-D2D7196FE4E4}" dt="2025-05-03T18:37:35.607" v="3520" actId="21"/>
          <ac:spMkLst>
            <pc:docMk/>
            <pc:sldMk cId="3616071763" sldId="291"/>
            <ac:spMk id="2" creationId="{2931D614-C0E5-48A8-A928-49C801088752}"/>
          </ac:spMkLst>
        </pc:spChg>
        <pc:spChg chg="add mod">
          <ac:chgData name="JJ HU" userId="f9cbafaa3520ff22" providerId="LiveId" clId="{B26116E4-EF0F-4157-B448-D2D7196FE4E4}" dt="2025-05-03T18:37:39.230" v="3521"/>
          <ac:spMkLst>
            <pc:docMk/>
            <pc:sldMk cId="3616071763" sldId="291"/>
            <ac:spMk id="9" creationId="{C57FB85C-7795-4120-A138-D1A25759285C}"/>
          </ac:spMkLst>
        </pc:spChg>
        <pc:spChg chg="mod">
          <ac:chgData name="JJ HU" userId="f9cbafaa3520ff22" providerId="LiveId" clId="{B26116E4-EF0F-4157-B448-D2D7196FE4E4}" dt="2025-05-03T03:41:27.504" v="3058"/>
          <ac:spMkLst>
            <pc:docMk/>
            <pc:sldMk cId="3616071763" sldId="291"/>
            <ac:spMk id="47106" creationId="{00000000-0000-0000-0000-000000000000}"/>
          </ac:spMkLst>
        </pc:spChg>
      </pc:sldChg>
      <pc:sldChg chg="del">
        <pc:chgData name="JJ HU" userId="f9cbafaa3520ff22" providerId="LiveId" clId="{B26116E4-EF0F-4157-B448-D2D7196FE4E4}" dt="2025-04-26T23:13:08.254" v="1" actId="47"/>
        <pc:sldMkLst>
          <pc:docMk/>
          <pc:sldMk cId="666499158" sldId="292"/>
        </pc:sldMkLst>
      </pc:sldChg>
      <pc:sldChg chg="addSp delSp modSp add mod">
        <pc:chgData name="JJ HU" userId="f9cbafaa3520ff22" providerId="LiveId" clId="{B26116E4-EF0F-4157-B448-D2D7196FE4E4}" dt="2025-05-03T17:58:51.101" v="3395" actId="1035"/>
        <pc:sldMkLst>
          <pc:docMk/>
          <pc:sldMk cId="4039159941" sldId="292"/>
        </pc:sldMkLst>
        <pc:spChg chg="mod">
          <ac:chgData name="JJ HU" userId="f9cbafaa3520ff22" providerId="LiveId" clId="{B26116E4-EF0F-4157-B448-D2D7196FE4E4}" dt="2025-05-03T17:55:25.445" v="3386" actId="20577"/>
          <ac:spMkLst>
            <pc:docMk/>
            <pc:sldMk cId="4039159941" sldId="292"/>
            <ac:spMk id="2" creationId="{00000000-0000-0000-0000-000000000000}"/>
          </ac:spMkLst>
        </pc:spChg>
        <pc:spChg chg="mod">
          <ac:chgData name="JJ HU" userId="f9cbafaa3520ff22" providerId="LiveId" clId="{B26116E4-EF0F-4157-B448-D2D7196FE4E4}" dt="2025-05-03T17:55:34.074" v="3387" actId="20577"/>
          <ac:spMkLst>
            <pc:docMk/>
            <pc:sldMk cId="4039159941" sldId="292"/>
            <ac:spMk id="3" creationId="{00000000-0000-0000-0000-000000000000}"/>
          </ac:spMkLst>
        </pc:spChg>
        <pc:spChg chg="del">
          <ac:chgData name="JJ HU" userId="f9cbafaa3520ff22" providerId="LiveId" clId="{B26116E4-EF0F-4157-B448-D2D7196FE4E4}" dt="2025-05-03T17:48:18.179" v="3235" actId="478"/>
          <ac:spMkLst>
            <pc:docMk/>
            <pc:sldMk cId="4039159941" sldId="292"/>
            <ac:spMk id="8" creationId="{65A473E5-F768-493D-AF9C-08BE3E288733}"/>
          </ac:spMkLst>
        </pc:spChg>
        <pc:spChg chg="mod">
          <ac:chgData name="JJ HU" userId="f9cbafaa3520ff22" providerId="LiveId" clId="{B26116E4-EF0F-4157-B448-D2D7196FE4E4}" dt="2025-05-03T17:58:45.905" v="3393" actId="403"/>
          <ac:spMkLst>
            <pc:docMk/>
            <pc:sldMk cId="4039159941" sldId="292"/>
            <ac:spMk id="13" creationId="{B733867B-77DE-430A-B614-694790875448}"/>
          </ac:spMkLst>
        </pc:spChg>
        <pc:grpChg chg="add mod">
          <ac:chgData name="JJ HU" userId="f9cbafaa3520ff22" providerId="LiveId" clId="{B26116E4-EF0F-4157-B448-D2D7196FE4E4}" dt="2025-05-03T17:58:51.101" v="3395" actId="1035"/>
          <ac:grpSpMkLst>
            <pc:docMk/>
            <pc:sldMk cId="4039159941" sldId="292"/>
            <ac:grpSpMk id="5" creationId="{A4B1E409-38AE-4EF9-A62E-B57D4173A56A}"/>
          </ac:grpSpMkLst>
        </pc:grpChg>
        <pc:picChg chg="del">
          <ac:chgData name="JJ HU" userId="f9cbafaa3520ff22" providerId="LiveId" clId="{B26116E4-EF0F-4157-B448-D2D7196FE4E4}" dt="2025-05-03T17:48:18.179" v="3235" actId="478"/>
          <ac:picMkLst>
            <pc:docMk/>
            <pc:sldMk cId="4039159941" sldId="292"/>
            <ac:picMk id="7" creationId="{8566432E-8A8D-4FAF-8DE0-E53545553414}"/>
          </ac:picMkLst>
        </pc:picChg>
        <pc:picChg chg="add mod">
          <ac:chgData name="JJ HU" userId="f9cbafaa3520ff22" providerId="LiveId" clId="{B26116E4-EF0F-4157-B448-D2D7196FE4E4}" dt="2025-05-03T17:58:51.101" v="3395" actId="1035"/>
          <ac:picMkLst>
            <pc:docMk/>
            <pc:sldMk cId="4039159941" sldId="292"/>
            <ac:picMk id="1026" creationId="{8F3914AE-1E1C-4C87-A5B9-0C574796448B}"/>
          </ac:picMkLst>
        </pc:picChg>
        <pc:picChg chg="add mod">
          <ac:chgData name="JJ HU" userId="f9cbafaa3520ff22" providerId="LiveId" clId="{B26116E4-EF0F-4157-B448-D2D7196FE4E4}" dt="2025-05-03T17:58:51.101" v="3395" actId="1035"/>
          <ac:picMkLst>
            <pc:docMk/>
            <pc:sldMk cId="4039159941" sldId="292"/>
            <ac:picMk id="1028" creationId="{404894C6-7EA1-4277-9EC2-BDC50AC17AE4}"/>
          </ac:picMkLst>
        </pc:picChg>
        <pc:picChg chg="del">
          <ac:chgData name="JJ HU" userId="f9cbafaa3520ff22" providerId="LiveId" clId="{B26116E4-EF0F-4157-B448-D2D7196FE4E4}" dt="2025-05-03T17:48:18.179" v="3235" actId="478"/>
          <ac:picMkLst>
            <pc:docMk/>
            <pc:sldMk cId="4039159941" sldId="292"/>
            <ac:picMk id="8194" creationId="{3F1A8196-A535-4960-A32E-A94DDAE639E1}"/>
          </ac:picMkLst>
        </pc:picChg>
      </pc:sldChg>
      <pc:sldChg chg="addSp delSp modSp add mod delAnim">
        <pc:chgData name="JJ HU" userId="f9cbafaa3520ff22" providerId="LiveId" clId="{B26116E4-EF0F-4157-B448-D2D7196FE4E4}" dt="2025-05-03T18:44:43.210" v="3638" actId="1035"/>
        <pc:sldMkLst>
          <pc:docMk/>
          <pc:sldMk cId="59815445" sldId="293"/>
        </pc:sldMkLst>
        <pc:spChg chg="mod">
          <ac:chgData name="JJ HU" userId="f9cbafaa3520ff22" providerId="LiveId" clId="{B26116E4-EF0F-4157-B448-D2D7196FE4E4}" dt="2025-05-03T18:36:56.298" v="3518" actId="20577"/>
          <ac:spMkLst>
            <pc:docMk/>
            <pc:sldMk cId="59815445" sldId="293"/>
            <ac:spMk id="2" creationId="{00000000-0000-0000-0000-000000000000}"/>
          </ac:spMkLst>
        </pc:spChg>
        <pc:spChg chg="mod">
          <ac:chgData name="JJ HU" userId="f9cbafaa3520ff22" providerId="LiveId" clId="{B26116E4-EF0F-4157-B448-D2D7196FE4E4}" dt="2025-05-03T18:42:26.228" v="3588" actId="14100"/>
          <ac:spMkLst>
            <pc:docMk/>
            <pc:sldMk cId="59815445" sldId="293"/>
            <ac:spMk id="3" creationId="{00000000-0000-0000-0000-000000000000}"/>
          </ac:spMkLst>
        </pc:spChg>
        <pc:spChg chg="add del">
          <ac:chgData name="JJ HU" userId="f9cbafaa3520ff22" providerId="LiveId" clId="{B26116E4-EF0F-4157-B448-D2D7196FE4E4}" dt="2025-05-03T18:33:57.728" v="3399"/>
          <ac:spMkLst>
            <pc:docMk/>
            <pc:sldMk cId="59815445" sldId="293"/>
            <ac:spMk id="5" creationId="{A66F9AD9-8E3A-4C67-9E5C-0445F91D3DAA}"/>
          </ac:spMkLst>
        </pc:spChg>
        <pc:spChg chg="add mod topLvl">
          <ac:chgData name="JJ HU" userId="f9cbafaa3520ff22" providerId="LiveId" clId="{B26116E4-EF0F-4157-B448-D2D7196FE4E4}" dt="2025-05-03T18:41:26.875" v="3574" actId="165"/>
          <ac:spMkLst>
            <pc:docMk/>
            <pc:sldMk cId="59815445" sldId="293"/>
            <ac:spMk id="8" creationId="{998A6645-31D6-4CC3-8B41-3337DD57DE17}"/>
          </ac:spMkLst>
        </pc:spChg>
        <pc:spChg chg="del">
          <ac:chgData name="JJ HU" userId="f9cbafaa3520ff22" providerId="LiveId" clId="{B26116E4-EF0F-4157-B448-D2D7196FE4E4}" dt="2025-05-03T18:33:44.298" v="3397" actId="478"/>
          <ac:spMkLst>
            <pc:docMk/>
            <pc:sldMk cId="59815445" sldId="293"/>
            <ac:spMk id="9" creationId="{03D24F20-F70E-441B-B400-A8A6555C4A75}"/>
          </ac:spMkLst>
        </pc:spChg>
        <pc:spChg chg="add mod topLvl">
          <ac:chgData name="JJ HU" userId="f9cbafaa3520ff22" providerId="LiveId" clId="{B26116E4-EF0F-4157-B448-D2D7196FE4E4}" dt="2025-05-03T18:41:26.875" v="3574" actId="165"/>
          <ac:spMkLst>
            <pc:docMk/>
            <pc:sldMk cId="59815445" sldId="293"/>
            <ac:spMk id="11" creationId="{EB4DB9EF-635F-4170-B3A5-5D497DD42B87}"/>
          </ac:spMkLst>
        </pc:spChg>
        <pc:spChg chg="add mod topLvl">
          <ac:chgData name="JJ HU" userId="f9cbafaa3520ff22" providerId="LiveId" clId="{B26116E4-EF0F-4157-B448-D2D7196FE4E4}" dt="2025-05-03T18:41:26.875" v="3574" actId="165"/>
          <ac:spMkLst>
            <pc:docMk/>
            <pc:sldMk cId="59815445" sldId="293"/>
            <ac:spMk id="12" creationId="{1828B57B-DA0C-421E-A20B-3ED010FF65AB}"/>
          </ac:spMkLst>
        </pc:spChg>
        <pc:spChg chg="add mod topLvl">
          <ac:chgData name="JJ HU" userId="f9cbafaa3520ff22" providerId="LiveId" clId="{B26116E4-EF0F-4157-B448-D2D7196FE4E4}" dt="2025-05-03T18:41:26.875" v="3574" actId="165"/>
          <ac:spMkLst>
            <pc:docMk/>
            <pc:sldMk cId="59815445" sldId="293"/>
            <ac:spMk id="13" creationId="{4251EA35-6069-42AE-9E6F-7E5EFAC4DB49}"/>
          </ac:spMkLst>
        </pc:spChg>
        <pc:spChg chg="del">
          <ac:chgData name="JJ HU" userId="f9cbafaa3520ff22" providerId="LiveId" clId="{B26116E4-EF0F-4157-B448-D2D7196FE4E4}" dt="2025-05-03T18:33:44.298" v="3397" actId="478"/>
          <ac:spMkLst>
            <pc:docMk/>
            <pc:sldMk cId="59815445" sldId="293"/>
            <ac:spMk id="14" creationId="{9641A7AB-8EFE-4A5A-81B7-FF6C30124905}"/>
          </ac:spMkLst>
        </pc:spChg>
        <pc:spChg chg="add mod topLvl">
          <ac:chgData name="JJ HU" userId="f9cbafaa3520ff22" providerId="LiveId" clId="{B26116E4-EF0F-4157-B448-D2D7196FE4E4}" dt="2025-05-03T18:41:26.875" v="3574" actId="165"/>
          <ac:spMkLst>
            <pc:docMk/>
            <pc:sldMk cId="59815445" sldId="293"/>
            <ac:spMk id="15" creationId="{A7270B08-CD3A-42A0-A352-2EA85A3FA684}"/>
          </ac:spMkLst>
        </pc:spChg>
        <pc:spChg chg="add mod topLvl">
          <ac:chgData name="JJ HU" userId="f9cbafaa3520ff22" providerId="LiveId" clId="{B26116E4-EF0F-4157-B448-D2D7196FE4E4}" dt="2025-05-03T18:41:26.875" v="3574" actId="165"/>
          <ac:spMkLst>
            <pc:docMk/>
            <pc:sldMk cId="59815445" sldId="293"/>
            <ac:spMk id="16" creationId="{2C2A3216-E97D-4004-AC47-38435FE8C090}"/>
          </ac:spMkLst>
        </pc:spChg>
        <pc:spChg chg="add mod topLvl">
          <ac:chgData name="JJ HU" userId="f9cbafaa3520ff22" providerId="LiveId" clId="{B26116E4-EF0F-4157-B448-D2D7196FE4E4}" dt="2025-05-03T18:41:26.875" v="3574" actId="165"/>
          <ac:spMkLst>
            <pc:docMk/>
            <pc:sldMk cId="59815445" sldId="293"/>
            <ac:spMk id="17" creationId="{FC149205-9985-4427-9E2A-0F6F4BD3096D}"/>
          </ac:spMkLst>
        </pc:spChg>
        <pc:spChg chg="add mod topLvl">
          <ac:chgData name="JJ HU" userId="f9cbafaa3520ff22" providerId="LiveId" clId="{B26116E4-EF0F-4157-B448-D2D7196FE4E4}" dt="2025-05-03T18:41:26.875" v="3574" actId="165"/>
          <ac:spMkLst>
            <pc:docMk/>
            <pc:sldMk cId="59815445" sldId="293"/>
            <ac:spMk id="18" creationId="{EF39FA7E-E655-42C6-9B11-338AD5B622EB}"/>
          </ac:spMkLst>
        </pc:spChg>
        <pc:spChg chg="add mod">
          <ac:chgData name="JJ HU" userId="f9cbafaa3520ff22" providerId="LiveId" clId="{B26116E4-EF0F-4157-B448-D2D7196FE4E4}" dt="2025-05-03T18:42:11.868" v="3586" actId="1076"/>
          <ac:spMkLst>
            <pc:docMk/>
            <pc:sldMk cId="59815445" sldId="293"/>
            <ac:spMk id="19" creationId="{3F52EC55-88BA-4738-9D61-CCB1B93CCAD4}"/>
          </ac:spMkLst>
        </pc:spChg>
        <pc:spChg chg="add mod">
          <ac:chgData name="JJ HU" userId="f9cbafaa3520ff22" providerId="LiveId" clId="{B26116E4-EF0F-4157-B448-D2D7196FE4E4}" dt="2025-05-03T18:44:43.210" v="3638" actId="1035"/>
          <ac:spMkLst>
            <pc:docMk/>
            <pc:sldMk cId="59815445" sldId="293"/>
            <ac:spMk id="24" creationId="{27E98F8A-F1D0-4B33-BFB1-4F5E4973C8D6}"/>
          </ac:spMkLst>
        </pc:spChg>
        <pc:grpChg chg="add del mod">
          <ac:chgData name="JJ HU" userId="f9cbafaa3520ff22" providerId="LiveId" clId="{B26116E4-EF0F-4157-B448-D2D7196FE4E4}" dt="2025-05-03T18:41:26.875" v="3574" actId="165"/>
          <ac:grpSpMkLst>
            <pc:docMk/>
            <pc:sldMk cId="59815445" sldId="293"/>
            <ac:grpSpMk id="10" creationId="{E044818D-0CC6-4A21-80CF-230A940DC23A}"/>
          </ac:grpSpMkLst>
        </pc:grpChg>
        <pc:picChg chg="del">
          <ac:chgData name="JJ HU" userId="f9cbafaa3520ff22" providerId="LiveId" clId="{B26116E4-EF0F-4157-B448-D2D7196FE4E4}" dt="2025-05-03T18:33:44.298" v="3397" actId="478"/>
          <ac:picMkLst>
            <pc:docMk/>
            <pc:sldMk cId="59815445" sldId="293"/>
            <ac:picMk id="6" creationId="{35C84C51-1E5E-41DB-9A73-E8B43479AD64}"/>
          </ac:picMkLst>
        </pc:picChg>
        <pc:picChg chg="add mod topLvl modCrop">
          <ac:chgData name="JJ HU" userId="f9cbafaa3520ff22" providerId="LiveId" clId="{B26116E4-EF0F-4157-B448-D2D7196FE4E4}" dt="2025-05-03T18:42:04.315" v="3584" actId="732"/>
          <ac:picMkLst>
            <pc:docMk/>
            <pc:sldMk cId="59815445" sldId="293"/>
            <ac:picMk id="7" creationId="{202BB25D-F66B-4C86-9D35-ECB0D7B1AC21}"/>
          </ac:picMkLst>
        </pc:picChg>
        <pc:picChg chg="add mod">
          <ac:chgData name="JJ HU" userId="f9cbafaa3520ff22" providerId="LiveId" clId="{B26116E4-EF0F-4157-B448-D2D7196FE4E4}" dt="2025-05-03T18:42:39.244" v="3592" actId="1036"/>
          <ac:picMkLst>
            <pc:docMk/>
            <pc:sldMk cId="59815445" sldId="293"/>
            <ac:picMk id="21" creationId="{447AEDA3-67DC-4C3F-8F15-881377EF6E12}"/>
          </ac:picMkLst>
        </pc:picChg>
        <pc:picChg chg="add del mod">
          <ac:chgData name="JJ HU" userId="f9cbafaa3520ff22" providerId="LiveId" clId="{B26116E4-EF0F-4157-B448-D2D7196FE4E4}" dt="2025-05-03T18:42:06.381" v="3585" actId="478"/>
          <ac:picMkLst>
            <pc:docMk/>
            <pc:sldMk cId="59815445" sldId="293"/>
            <ac:picMk id="22" creationId="{D4B218C6-05C3-4FC6-A94F-6C5E2F31E4DA}"/>
          </ac:picMkLst>
        </pc:picChg>
      </pc:sldChg>
      <pc:sldChg chg="del">
        <pc:chgData name="JJ HU" userId="f9cbafaa3520ff22" providerId="LiveId" clId="{B26116E4-EF0F-4157-B448-D2D7196FE4E4}" dt="2025-04-26T23:13:08.254" v="1" actId="47"/>
        <pc:sldMkLst>
          <pc:docMk/>
          <pc:sldMk cId="4014346086" sldId="293"/>
        </pc:sldMkLst>
      </pc:sldChg>
      <pc:sldChg chg="del">
        <pc:chgData name="JJ HU" userId="f9cbafaa3520ff22" providerId="LiveId" clId="{B26116E4-EF0F-4157-B448-D2D7196FE4E4}" dt="2025-04-26T23:13:08.254" v="1" actId="47"/>
        <pc:sldMkLst>
          <pc:docMk/>
          <pc:sldMk cId="1442990909" sldId="294"/>
        </pc:sldMkLst>
      </pc:sldChg>
      <pc:sldChg chg="addSp delSp modSp add mod modNotesTx">
        <pc:chgData name="JJ HU" userId="f9cbafaa3520ff22" providerId="LiveId" clId="{B26116E4-EF0F-4157-B448-D2D7196FE4E4}" dt="2025-05-05T06:27:48.762" v="4942" actId="20577"/>
        <pc:sldMkLst>
          <pc:docMk/>
          <pc:sldMk cId="2279333098" sldId="294"/>
        </pc:sldMkLst>
        <pc:spChg chg="mod">
          <ac:chgData name="JJ HU" userId="f9cbafaa3520ff22" providerId="LiveId" clId="{B26116E4-EF0F-4157-B448-D2D7196FE4E4}" dt="2025-05-03T19:04:18.610" v="3777" actId="20577"/>
          <ac:spMkLst>
            <pc:docMk/>
            <pc:sldMk cId="2279333098" sldId="294"/>
            <ac:spMk id="2" creationId="{00000000-0000-0000-0000-000000000000}"/>
          </ac:spMkLst>
        </pc:spChg>
        <pc:spChg chg="mod">
          <ac:chgData name="JJ HU" userId="f9cbafaa3520ff22" providerId="LiveId" clId="{B26116E4-EF0F-4157-B448-D2D7196FE4E4}" dt="2025-05-03T19:21:59.723" v="3905" actId="20577"/>
          <ac:spMkLst>
            <pc:docMk/>
            <pc:sldMk cId="2279333098" sldId="294"/>
            <ac:spMk id="3" creationId="{00000000-0000-0000-0000-000000000000}"/>
          </ac:spMkLst>
        </pc:spChg>
        <pc:spChg chg="add del">
          <ac:chgData name="JJ HU" userId="f9cbafaa3520ff22" providerId="LiveId" clId="{B26116E4-EF0F-4157-B448-D2D7196FE4E4}" dt="2025-05-03T18:59:40.227" v="3734"/>
          <ac:spMkLst>
            <pc:docMk/>
            <pc:sldMk cId="2279333098" sldId="294"/>
            <ac:spMk id="5" creationId="{7B3A5BE3-0CCF-4FCD-BA09-863C3065225B}"/>
          </ac:spMkLst>
        </pc:spChg>
        <pc:spChg chg="del">
          <ac:chgData name="JJ HU" userId="f9cbafaa3520ff22" providerId="LiveId" clId="{B26116E4-EF0F-4157-B448-D2D7196FE4E4}" dt="2025-05-03T18:57:04.342" v="3728" actId="478"/>
          <ac:spMkLst>
            <pc:docMk/>
            <pc:sldMk cId="2279333098" sldId="294"/>
            <ac:spMk id="8" creationId="{65A473E5-F768-493D-AF9C-08BE3E288733}"/>
          </ac:spMkLst>
        </pc:spChg>
        <pc:spChg chg="add del">
          <ac:chgData name="JJ HU" userId="f9cbafaa3520ff22" providerId="LiveId" clId="{B26116E4-EF0F-4157-B448-D2D7196FE4E4}" dt="2025-05-03T19:17:26.210" v="3789"/>
          <ac:spMkLst>
            <pc:docMk/>
            <pc:sldMk cId="2279333098" sldId="294"/>
            <ac:spMk id="10" creationId="{D2D6B03B-81D5-49BB-B45D-21733F796914}"/>
          </ac:spMkLst>
        </pc:spChg>
        <pc:spChg chg="add mod">
          <ac:chgData name="JJ HU" userId="f9cbafaa3520ff22" providerId="LiveId" clId="{B26116E4-EF0F-4157-B448-D2D7196FE4E4}" dt="2025-05-03T19:27:17.102" v="4016" actId="207"/>
          <ac:spMkLst>
            <pc:docMk/>
            <pc:sldMk cId="2279333098" sldId="294"/>
            <ac:spMk id="12" creationId="{FFD295D2-C9B9-4772-9318-A6DB5F908A40}"/>
          </ac:spMkLst>
        </pc:spChg>
        <pc:spChg chg="del">
          <ac:chgData name="JJ HU" userId="f9cbafaa3520ff22" providerId="LiveId" clId="{B26116E4-EF0F-4157-B448-D2D7196FE4E4}" dt="2025-05-03T18:57:04.342" v="3728" actId="478"/>
          <ac:spMkLst>
            <pc:docMk/>
            <pc:sldMk cId="2279333098" sldId="294"/>
            <ac:spMk id="13" creationId="{B733867B-77DE-430A-B614-694790875448}"/>
          </ac:spMkLst>
        </pc:spChg>
        <pc:spChg chg="add mod">
          <ac:chgData name="JJ HU" userId="f9cbafaa3520ff22" providerId="LiveId" clId="{B26116E4-EF0F-4157-B448-D2D7196FE4E4}" dt="2025-05-03T19:25:04.945" v="3969" actId="1076"/>
          <ac:spMkLst>
            <pc:docMk/>
            <pc:sldMk cId="2279333098" sldId="294"/>
            <ac:spMk id="14" creationId="{14B86A43-08C7-4DFE-9085-4F1E378B0CDD}"/>
          </ac:spMkLst>
        </pc:spChg>
        <pc:spChg chg="add mod">
          <ac:chgData name="JJ HU" userId="f9cbafaa3520ff22" providerId="LiveId" clId="{B26116E4-EF0F-4157-B448-D2D7196FE4E4}" dt="2025-05-03T19:27:10.222" v="4015" actId="207"/>
          <ac:spMkLst>
            <pc:docMk/>
            <pc:sldMk cId="2279333098" sldId="294"/>
            <ac:spMk id="15" creationId="{426FFA9C-F76B-4A59-9C31-897C46841501}"/>
          </ac:spMkLst>
        </pc:spChg>
        <pc:spChg chg="add mod">
          <ac:chgData name="JJ HU" userId="f9cbafaa3520ff22" providerId="LiveId" clId="{B26116E4-EF0F-4157-B448-D2D7196FE4E4}" dt="2025-05-03T19:25:23.754" v="3972" actId="1076"/>
          <ac:spMkLst>
            <pc:docMk/>
            <pc:sldMk cId="2279333098" sldId="294"/>
            <ac:spMk id="17" creationId="{867A13CF-CBAC-4B28-8941-0156C2F6CF1B}"/>
          </ac:spMkLst>
        </pc:spChg>
        <pc:spChg chg="add mod">
          <ac:chgData name="JJ HU" userId="f9cbafaa3520ff22" providerId="LiveId" clId="{B26116E4-EF0F-4157-B448-D2D7196FE4E4}" dt="2025-05-03T19:27:28.953" v="4020" actId="1076"/>
          <ac:spMkLst>
            <pc:docMk/>
            <pc:sldMk cId="2279333098" sldId="294"/>
            <ac:spMk id="20" creationId="{131193A0-4B26-40D8-BBA4-94AB16EF63A8}"/>
          </ac:spMkLst>
        </pc:spChg>
        <pc:picChg chg="add mod modCrop">
          <ac:chgData name="JJ HU" userId="f9cbafaa3520ff22" providerId="LiveId" clId="{B26116E4-EF0F-4157-B448-D2D7196FE4E4}" dt="2025-05-03T19:00:00.086" v="3739" actId="1076"/>
          <ac:picMkLst>
            <pc:docMk/>
            <pc:sldMk cId="2279333098" sldId="294"/>
            <ac:picMk id="6" creationId="{2A9E5373-8595-4A00-979D-537DDCFD3F41}"/>
          </ac:picMkLst>
        </pc:picChg>
        <pc:picChg chg="del">
          <ac:chgData name="JJ HU" userId="f9cbafaa3520ff22" providerId="LiveId" clId="{B26116E4-EF0F-4157-B448-D2D7196FE4E4}" dt="2025-05-03T18:57:04.342" v="3728" actId="478"/>
          <ac:picMkLst>
            <pc:docMk/>
            <pc:sldMk cId="2279333098" sldId="294"/>
            <ac:picMk id="7" creationId="{8566432E-8A8D-4FAF-8DE0-E53545553414}"/>
          </ac:picMkLst>
        </pc:picChg>
        <pc:picChg chg="add mod">
          <ac:chgData name="JJ HU" userId="f9cbafaa3520ff22" providerId="LiveId" clId="{B26116E4-EF0F-4157-B448-D2D7196FE4E4}" dt="2025-05-03T19:56:05.717" v="4567" actId="1036"/>
          <ac:picMkLst>
            <pc:docMk/>
            <pc:sldMk cId="2279333098" sldId="294"/>
            <ac:picMk id="11" creationId="{D40053EE-FC8C-4477-A170-38755D5F190F}"/>
          </ac:picMkLst>
        </pc:picChg>
        <pc:picChg chg="add del mod">
          <ac:chgData name="JJ HU" userId="f9cbafaa3520ff22" providerId="LiveId" clId="{B26116E4-EF0F-4157-B448-D2D7196FE4E4}" dt="2025-05-03T18:59:14.492" v="3732" actId="478"/>
          <ac:picMkLst>
            <pc:docMk/>
            <pc:sldMk cId="2279333098" sldId="294"/>
            <ac:picMk id="3074" creationId="{DBFD7D55-E1EC-4CCE-B4E0-4054D5B15283}"/>
          </ac:picMkLst>
        </pc:picChg>
        <pc:picChg chg="add mod">
          <ac:chgData name="JJ HU" userId="f9cbafaa3520ff22" providerId="LiveId" clId="{B26116E4-EF0F-4157-B448-D2D7196FE4E4}" dt="2025-05-03T19:22:07.529" v="3909" actId="14100"/>
          <ac:picMkLst>
            <pc:docMk/>
            <pc:sldMk cId="2279333098" sldId="294"/>
            <ac:picMk id="3078" creationId="{AAF1647A-2DEB-46EC-B56C-39DD8FC4D094}"/>
          </ac:picMkLst>
        </pc:picChg>
        <pc:picChg chg="del">
          <ac:chgData name="JJ HU" userId="f9cbafaa3520ff22" providerId="LiveId" clId="{B26116E4-EF0F-4157-B448-D2D7196FE4E4}" dt="2025-05-03T18:57:04.342" v="3728" actId="478"/>
          <ac:picMkLst>
            <pc:docMk/>
            <pc:sldMk cId="2279333098" sldId="294"/>
            <ac:picMk id="8194" creationId="{3F1A8196-A535-4960-A32E-A94DDAE639E1}"/>
          </ac:picMkLst>
        </pc:picChg>
      </pc:sldChg>
      <pc:sldChg chg="addSp delSp modSp add mod modNotesTx">
        <pc:chgData name="JJ HU" userId="f9cbafaa3520ff22" providerId="LiveId" clId="{B26116E4-EF0F-4157-B448-D2D7196FE4E4}" dt="2025-05-03T19:47:42.032" v="4140" actId="1035"/>
        <pc:sldMkLst>
          <pc:docMk/>
          <pc:sldMk cId="263826748" sldId="295"/>
        </pc:sldMkLst>
        <pc:spChg chg="mod">
          <ac:chgData name="JJ HU" userId="f9cbafaa3520ff22" providerId="LiveId" clId="{B26116E4-EF0F-4157-B448-D2D7196FE4E4}" dt="2025-05-03T19:30:08.858" v="4035" actId="20577"/>
          <ac:spMkLst>
            <pc:docMk/>
            <pc:sldMk cId="263826748" sldId="295"/>
            <ac:spMk id="2" creationId="{00000000-0000-0000-0000-000000000000}"/>
          </ac:spMkLst>
        </pc:spChg>
        <pc:spChg chg="mod">
          <ac:chgData name="JJ HU" userId="f9cbafaa3520ff22" providerId="LiveId" clId="{B26116E4-EF0F-4157-B448-D2D7196FE4E4}" dt="2025-05-03T19:41:12.966" v="4072" actId="20577"/>
          <ac:spMkLst>
            <pc:docMk/>
            <pc:sldMk cId="263826748" sldId="295"/>
            <ac:spMk id="3" creationId="{00000000-0000-0000-0000-000000000000}"/>
          </ac:spMkLst>
        </pc:spChg>
        <pc:spChg chg="del">
          <ac:chgData name="JJ HU" userId="f9cbafaa3520ff22" providerId="LiveId" clId="{B26116E4-EF0F-4157-B448-D2D7196FE4E4}" dt="2025-05-03T19:30:04.413" v="4022" actId="478"/>
          <ac:spMkLst>
            <pc:docMk/>
            <pc:sldMk cId="263826748" sldId="295"/>
            <ac:spMk id="8" creationId="{65A473E5-F768-493D-AF9C-08BE3E288733}"/>
          </ac:spMkLst>
        </pc:spChg>
        <pc:spChg chg="add mod">
          <ac:chgData name="JJ HU" userId="f9cbafaa3520ff22" providerId="LiveId" clId="{B26116E4-EF0F-4157-B448-D2D7196FE4E4}" dt="2025-05-03T19:47:42.032" v="4140" actId="1035"/>
          <ac:spMkLst>
            <pc:docMk/>
            <pc:sldMk cId="263826748" sldId="295"/>
            <ac:spMk id="11" creationId="{433C070E-9C7A-45C3-9D60-406C25F65BA5}"/>
          </ac:spMkLst>
        </pc:spChg>
        <pc:spChg chg="del">
          <ac:chgData name="JJ HU" userId="f9cbafaa3520ff22" providerId="LiveId" clId="{B26116E4-EF0F-4157-B448-D2D7196FE4E4}" dt="2025-05-03T19:30:04.413" v="4022" actId="478"/>
          <ac:spMkLst>
            <pc:docMk/>
            <pc:sldMk cId="263826748" sldId="295"/>
            <ac:spMk id="13" creationId="{B733867B-77DE-430A-B614-694790875448}"/>
          </ac:spMkLst>
        </pc:spChg>
        <pc:picChg chg="del">
          <ac:chgData name="JJ HU" userId="f9cbafaa3520ff22" providerId="LiveId" clId="{B26116E4-EF0F-4157-B448-D2D7196FE4E4}" dt="2025-05-03T19:30:04.413" v="4022" actId="478"/>
          <ac:picMkLst>
            <pc:docMk/>
            <pc:sldMk cId="263826748" sldId="295"/>
            <ac:picMk id="7" creationId="{8566432E-8A8D-4FAF-8DE0-E53545553414}"/>
          </ac:picMkLst>
        </pc:picChg>
        <pc:picChg chg="add mod">
          <ac:chgData name="JJ HU" userId="f9cbafaa3520ff22" providerId="LiveId" clId="{B26116E4-EF0F-4157-B448-D2D7196FE4E4}" dt="2025-05-03T19:47:42.032" v="4140" actId="1035"/>
          <ac:picMkLst>
            <pc:docMk/>
            <pc:sldMk cId="263826748" sldId="295"/>
            <ac:picMk id="4098" creationId="{6998C091-CC39-43CA-93DB-70F42E0C8886}"/>
          </ac:picMkLst>
        </pc:picChg>
        <pc:picChg chg="add mod">
          <ac:chgData name="JJ HU" userId="f9cbafaa3520ff22" providerId="LiveId" clId="{B26116E4-EF0F-4157-B448-D2D7196FE4E4}" dt="2025-05-03T19:47:42.032" v="4140" actId="1035"/>
          <ac:picMkLst>
            <pc:docMk/>
            <pc:sldMk cId="263826748" sldId="295"/>
            <ac:picMk id="4100" creationId="{661DEEB5-262E-45B1-9DF0-CAC1F4DD41DB}"/>
          </ac:picMkLst>
        </pc:picChg>
        <pc:picChg chg="del">
          <ac:chgData name="JJ HU" userId="f9cbafaa3520ff22" providerId="LiveId" clId="{B26116E4-EF0F-4157-B448-D2D7196FE4E4}" dt="2025-05-03T19:30:04.413" v="4022" actId="478"/>
          <ac:picMkLst>
            <pc:docMk/>
            <pc:sldMk cId="263826748" sldId="295"/>
            <ac:picMk id="8194" creationId="{3F1A8196-A535-4960-A32E-A94DDAE639E1}"/>
          </ac:picMkLst>
        </pc:picChg>
      </pc:sldChg>
      <pc:sldChg chg="del">
        <pc:chgData name="JJ HU" userId="f9cbafaa3520ff22" providerId="LiveId" clId="{B26116E4-EF0F-4157-B448-D2D7196FE4E4}" dt="2025-04-26T23:13:08.254" v="1" actId="47"/>
        <pc:sldMkLst>
          <pc:docMk/>
          <pc:sldMk cId="4114593627" sldId="295"/>
        </pc:sldMkLst>
      </pc:sldChg>
      <pc:sldChg chg="delSp modSp add mod modNotesTx">
        <pc:chgData name="JJ HU" userId="f9cbafaa3520ff22" providerId="LiveId" clId="{B26116E4-EF0F-4157-B448-D2D7196FE4E4}" dt="2025-05-03T19:58:25.416" v="4589" actId="20577"/>
        <pc:sldMkLst>
          <pc:docMk/>
          <pc:sldMk cId="2122601259" sldId="296"/>
        </pc:sldMkLst>
        <pc:spChg chg="mod">
          <ac:chgData name="JJ HU" userId="f9cbafaa3520ff22" providerId="LiveId" clId="{B26116E4-EF0F-4157-B448-D2D7196FE4E4}" dt="2025-05-03T19:50:21.506" v="4150" actId="20577"/>
          <ac:spMkLst>
            <pc:docMk/>
            <pc:sldMk cId="2122601259" sldId="296"/>
            <ac:spMk id="2" creationId="{00000000-0000-0000-0000-000000000000}"/>
          </ac:spMkLst>
        </pc:spChg>
        <pc:spChg chg="mod">
          <ac:chgData name="JJ HU" userId="f9cbafaa3520ff22" providerId="LiveId" clId="{B26116E4-EF0F-4157-B448-D2D7196FE4E4}" dt="2025-05-03T19:58:25.416" v="4589" actId="20577"/>
          <ac:spMkLst>
            <pc:docMk/>
            <pc:sldMk cId="2122601259" sldId="296"/>
            <ac:spMk id="3" creationId="{00000000-0000-0000-0000-000000000000}"/>
          </ac:spMkLst>
        </pc:spChg>
        <pc:spChg chg="del">
          <ac:chgData name="JJ HU" userId="f9cbafaa3520ff22" providerId="LiveId" clId="{B26116E4-EF0F-4157-B448-D2D7196FE4E4}" dt="2025-05-03T19:50:17.900" v="4143" actId="478"/>
          <ac:spMkLst>
            <pc:docMk/>
            <pc:sldMk cId="2122601259" sldId="296"/>
            <ac:spMk id="20" creationId="{D529F555-75C2-460E-A042-E1611A11811C}"/>
          </ac:spMkLst>
        </pc:spChg>
        <pc:spChg chg="del">
          <ac:chgData name="JJ HU" userId="f9cbafaa3520ff22" providerId="LiveId" clId="{B26116E4-EF0F-4157-B448-D2D7196FE4E4}" dt="2025-05-03T19:50:17.900" v="4143" actId="478"/>
          <ac:spMkLst>
            <pc:docMk/>
            <pc:sldMk cId="2122601259" sldId="296"/>
            <ac:spMk id="22" creationId="{02F3FCFB-D390-45EB-B13A-8983F91EE051}"/>
          </ac:spMkLst>
        </pc:spChg>
        <pc:picChg chg="del">
          <ac:chgData name="JJ HU" userId="f9cbafaa3520ff22" providerId="LiveId" clId="{B26116E4-EF0F-4157-B448-D2D7196FE4E4}" dt="2025-05-03T19:50:17.900" v="4143" actId="478"/>
          <ac:picMkLst>
            <pc:docMk/>
            <pc:sldMk cId="2122601259" sldId="296"/>
            <ac:picMk id="7" creationId="{59772E37-4950-49DD-9C7B-F409B6201AFE}"/>
          </ac:picMkLst>
        </pc:picChg>
      </pc:sldChg>
      <pc:sldChg chg="addSp delSp modSp add mod modNotesTx">
        <pc:chgData name="JJ HU" userId="f9cbafaa3520ff22" providerId="LiveId" clId="{B26116E4-EF0F-4157-B448-D2D7196FE4E4}" dt="2025-05-03T20:08:45.445" v="4686" actId="20577"/>
        <pc:sldMkLst>
          <pc:docMk/>
          <pc:sldMk cId="3205123886" sldId="297"/>
        </pc:sldMkLst>
        <pc:spChg chg="mod">
          <ac:chgData name="JJ HU" userId="f9cbafaa3520ff22" providerId="LiveId" clId="{B26116E4-EF0F-4157-B448-D2D7196FE4E4}" dt="2025-05-03T19:56:39.076" v="4575"/>
          <ac:spMkLst>
            <pc:docMk/>
            <pc:sldMk cId="3205123886" sldId="297"/>
            <ac:spMk id="2" creationId="{00000000-0000-0000-0000-000000000000}"/>
          </ac:spMkLst>
        </pc:spChg>
        <pc:spChg chg="mod">
          <ac:chgData name="JJ HU" userId="f9cbafaa3520ff22" providerId="LiveId" clId="{B26116E4-EF0F-4157-B448-D2D7196FE4E4}" dt="2025-05-03T20:07:01.544" v="4675" actId="14100"/>
          <ac:spMkLst>
            <pc:docMk/>
            <pc:sldMk cId="3205123886" sldId="297"/>
            <ac:spMk id="3" creationId="{00000000-0000-0000-0000-000000000000}"/>
          </ac:spMkLst>
        </pc:spChg>
        <pc:spChg chg="add mod">
          <ac:chgData name="JJ HU" userId="f9cbafaa3520ff22" providerId="LiveId" clId="{B26116E4-EF0F-4157-B448-D2D7196FE4E4}" dt="2025-05-03T20:07:13.439" v="4678" actId="1076"/>
          <ac:spMkLst>
            <pc:docMk/>
            <pc:sldMk cId="3205123886" sldId="297"/>
            <ac:spMk id="9" creationId="{E5385870-5028-462D-BAD1-E69C9D469477}"/>
          </ac:spMkLst>
        </pc:spChg>
        <pc:spChg chg="del">
          <ac:chgData name="JJ HU" userId="f9cbafaa3520ff22" providerId="LiveId" clId="{B26116E4-EF0F-4157-B448-D2D7196FE4E4}" dt="2025-05-03T19:56:29.102" v="4572" actId="478"/>
          <ac:spMkLst>
            <pc:docMk/>
            <pc:sldMk cId="3205123886" sldId="297"/>
            <ac:spMk id="11" creationId="{433C070E-9C7A-45C3-9D60-406C25F65BA5}"/>
          </ac:spMkLst>
        </pc:spChg>
        <pc:picChg chg="del">
          <ac:chgData name="JJ HU" userId="f9cbafaa3520ff22" providerId="LiveId" clId="{B26116E4-EF0F-4157-B448-D2D7196FE4E4}" dt="2025-05-03T19:56:29.102" v="4572" actId="478"/>
          <ac:picMkLst>
            <pc:docMk/>
            <pc:sldMk cId="3205123886" sldId="297"/>
            <ac:picMk id="4098" creationId="{6998C091-CC39-43CA-93DB-70F42E0C8886}"/>
          </ac:picMkLst>
        </pc:picChg>
        <pc:picChg chg="del">
          <ac:chgData name="JJ HU" userId="f9cbafaa3520ff22" providerId="LiveId" clId="{B26116E4-EF0F-4157-B448-D2D7196FE4E4}" dt="2025-05-03T19:56:29.102" v="4572" actId="478"/>
          <ac:picMkLst>
            <pc:docMk/>
            <pc:sldMk cId="3205123886" sldId="297"/>
            <ac:picMk id="4100" creationId="{661DEEB5-262E-45B1-9DF0-CAC1F4DD41DB}"/>
          </ac:picMkLst>
        </pc:picChg>
        <pc:picChg chg="add mod">
          <ac:chgData name="JJ HU" userId="f9cbafaa3520ff22" providerId="LiveId" clId="{B26116E4-EF0F-4157-B448-D2D7196FE4E4}" dt="2025-05-03T20:07:04.648" v="4676" actId="14100"/>
          <ac:picMkLst>
            <pc:docMk/>
            <pc:sldMk cId="3205123886" sldId="297"/>
            <ac:picMk id="5122" creationId="{E5F09F26-AB65-41C6-A7DC-84772432FF03}"/>
          </ac:picMkLst>
        </pc:picChg>
      </pc:sldChg>
      <pc:sldChg chg="add del">
        <pc:chgData name="JJ HU" userId="f9cbafaa3520ff22" providerId="LiveId" clId="{B26116E4-EF0F-4157-B448-D2D7196FE4E4}" dt="2025-05-03T19:56:20.409" v="4569"/>
        <pc:sldMkLst>
          <pc:docMk/>
          <pc:sldMk cId="3866018825" sldId="297"/>
        </pc:sldMkLst>
      </pc:sldChg>
      <pc:sldChg chg="addSp delSp modSp add mod modNotesTx">
        <pc:chgData name="JJ HU" userId="f9cbafaa3520ff22" providerId="LiveId" clId="{B26116E4-EF0F-4157-B448-D2D7196FE4E4}" dt="2025-05-03T20:23:48.377" v="4867"/>
        <pc:sldMkLst>
          <pc:docMk/>
          <pc:sldMk cId="2765609474" sldId="298"/>
        </pc:sldMkLst>
        <pc:spChg chg="mod">
          <ac:chgData name="JJ HU" userId="f9cbafaa3520ff22" providerId="LiveId" clId="{B26116E4-EF0F-4157-B448-D2D7196FE4E4}" dt="2025-05-03T20:19:07.928" v="4728" actId="1036"/>
          <ac:spMkLst>
            <pc:docMk/>
            <pc:sldMk cId="2765609474" sldId="298"/>
            <ac:spMk id="2" creationId="{00000000-0000-0000-0000-000000000000}"/>
          </ac:spMkLst>
        </pc:spChg>
        <pc:spChg chg="del">
          <ac:chgData name="JJ HU" userId="f9cbafaa3520ff22" providerId="LiveId" clId="{B26116E4-EF0F-4157-B448-D2D7196FE4E4}" dt="2025-05-03T20:15:37.130" v="4689" actId="478"/>
          <ac:spMkLst>
            <pc:docMk/>
            <pc:sldMk cId="2765609474" sldId="298"/>
            <ac:spMk id="3" creationId="{00000000-0000-0000-0000-000000000000}"/>
          </ac:spMkLst>
        </pc:spChg>
        <pc:spChg chg="add del mod">
          <ac:chgData name="JJ HU" userId="f9cbafaa3520ff22" providerId="LiveId" clId="{B26116E4-EF0F-4157-B448-D2D7196FE4E4}" dt="2025-05-03T20:15:41.173" v="4690" actId="478"/>
          <ac:spMkLst>
            <pc:docMk/>
            <pc:sldMk cId="2765609474" sldId="298"/>
            <ac:spMk id="6" creationId="{04223A63-69A3-46B1-9B09-385C031F1F43}"/>
          </ac:spMkLst>
        </pc:spChg>
        <pc:spChg chg="add del">
          <ac:chgData name="JJ HU" userId="f9cbafaa3520ff22" providerId="LiveId" clId="{B26116E4-EF0F-4157-B448-D2D7196FE4E4}" dt="2025-05-03T20:15:52.390" v="4694"/>
          <ac:spMkLst>
            <pc:docMk/>
            <pc:sldMk cId="2765609474" sldId="298"/>
            <ac:spMk id="7" creationId="{D9F75341-DEF3-442A-9AF5-D6C0075EB1A3}"/>
          </ac:spMkLst>
        </pc:spChg>
        <pc:spChg chg="del">
          <ac:chgData name="JJ HU" userId="f9cbafaa3520ff22" providerId="LiveId" clId="{B26116E4-EF0F-4157-B448-D2D7196FE4E4}" dt="2025-05-03T20:15:44.750" v="4692" actId="478"/>
          <ac:spMkLst>
            <pc:docMk/>
            <pc:sldMk cId="2765609474" sldId="298"/>
            <ac:spMk id="9" creationId="{E5385870-5028-462D-BAD1-E69C9D469477}"/>
          </ac:spMkLst>
        </pc:spChg>
        <pc:spChg chg="add mod">
          <ac:chgData name="JJ HU" userId="f9cbafaa3520ff22" providerId="LiveId" clId="{B26116E4-EF0F-4157-B448-D2D7196FE4E4}" dt="2025-05-03T20:21:53.698" v="4833" actId="20577"/>
          <ac:spMkLst>
            <pc:docMk/>
            <pc:sldMk cId="2765609474" sldId="298"/>
            <ac:spMk id="10" creationId="{72B146FC-9CE7-4609-800B-93BD4A6EADB2}"/>
          </ac:spMkLst>
        </pc:spChg>
        <pc:spChg chg="add del">
          <ac:chgData name="JJ HU" userId="f9cbafaa3520ff22" providerId="LiveId" clId="{B26116E4-EF0F-4157-B448-D2D7196FE4E4}" dt="2025-05-03T20:21:30.230" v="4758" actId="22"/>
          <ac:spMkLst>
            <pc:docMk/>
            <pc:sldMk cId="2765609474" sldId="298"/>
            <ac:spMk id="13" creationId="{2BDDA18B-03CF-4520-AA74-439A2F95EB83}"/>
          </ac:spMkLst>
        </pc:spChg>
        <pc:spChg chg="add mod">
          <ac:chgData name="JJ HU" userId="f9cbafaa3520ff22" providerId="LiveId" clId="{B26116E4-EF0F-4157-B448-D2D7196FE4E4}" dt="2025-05-03T20:22:15.699" v="4839" actId="20577"/>
          <ac:spMkLst>
            <pc:docMk/>
            <pc:sldMk cId="2765609474" sldId="298"/>
            <ac:spMk id="15" creationId="{200E7FC7-FC08-425C-A498-568CED607C17}"/>
          </ac:spMkLst>
        </pc:spChg>
        <pc:spChg chg="add mod">
          <ac:chgData name="JJ HU" userId="f9cbafaa3520ff22" providerId="LiveId" clId="{B26116E4-EF0F-4157-B448-D2D7196FE4E4}" dt="2025-05-03T20:23:31.663" v="4866" actId="1036"/>
          <ac:spMkLst>
            <pc:docMk/>
            <pc:sldMk cId="2765609474" sldId="298"/>
            <ac:spMk id="16" creationId="{07E2E6DC-EC66-4E42-9B27-04F883779935}"/>
          </ac:spMkLst>
        </pc:spChg>
        <pc:picChg chg="add mod">
          <ac:chgData name="JJ HU" userId="f9cbafaa3520ff22" providerId="LiveId" clId="{B26116E4-EF0F-4157-B448-D2D7196FE4E4}" dt="2025-05-03T20:19:51.237" v="4737" actId="14100"/>
          <ac:picMkLst>
            <pc:docMk/>
            <pc:sldMk cId="2765609474" sldId="298"/>
            <ac:picMk id="8" creationId="{888EFB5E-A251-46C2-B340-47D1E23E0ED6}"/>
          </ac:picMkLst>
        </pc:picChg>
        <pc:picChg chg="del">
          <ac:chgData name="JJ HU" userId="f9cbafaa3520ff22" providerId="LiveId" clId="{B26116E4-EF0F-4157-B448-D2D7196FE4E4}" dt="2025-05-03T20:15:44.750" v="4692" actId="478"/>
          <ac:picMkLst>
            <pc:docMk/>
            <pc:sldMk cId="2765609474" sldId="298"/>
            <ac:picMk id="5122" creationId="{E5F09F26-AB65-41C6-A7DC-84772432FF03}"/>
          </ac:picMkLst>
        </pc:picChg>
      </pc:sldChg>
      <pc:sldChg chg="addSp delSp modSp add mod modNotesTx">
        <pc:chgData name="JJ HU" userId="f9cbafaa3520ff22" providerId="LiveId" clId="{B26116E4-EF0F-4157-B448-D2D7196FE4E4}" dt="2025-05-03T20:28:10.299" v="4902" actId="1076"/>
        <pc:sldMkLst>
          <pc:docMk/>
          <pc:sldMk cId="3547356655" sldId="299"/>
        </pc:sldMkLst>
        <pc:spChg chg="del">
          <ac:chgData name="JJ HU" userId="f9cbafaa3520ff22" providerId="LiveId" clId="{B26116E4-EF0F-4157-B448-D2D7196FE4E4}" dt="2025-05-03T20:27:07.555" v="4870" actId="478"/>
          <ac:spMkLst>
            <pc:docMk/>
            <pc:sldMk cId="3547356655" sldId="299"/>
            <ac:spMk id="2" creationId="{00000000-0000-0000-0000-000000000000}"/>
          </ac:spMkLst>
        </pc:spChg>
        <pc:spChg chg="del">
          <ac:chgData name="JJ HU" userId="f9cbafaa3520ff22" providerId="LiveId" clId="{B26116E4-EF0F-4157-B448-D2D7196FE4E4}" dt="2025-05-03T20:27:07.555" v="4870" actId="478"/>
          <ac:spMkLst>
            <pc:docMk/>
            <pc:sldMk cId="3547356655" sldId="299"/>
            <ac:spMk id="3" creationId="{00000000-0000-0000-0000-000000000000}"/>
          </ac:spMkLst>
        </pc:spChg>
        <pc:spChg chg="add del mod">
          <ac:chgData name="JJ HU" userId="f9cbafaa3520ff22" providerId="LiveId" clId="{B26116E4-EF0F-4157-B448-D2D7196FE4E4}" dt="2025-05-03T20:27:11.358" v="4871" actId="478"/>
          <ac:spMkLst>
            <pc:docMk/>
            <pc:sldMk cId="3547356655" sldId="299"/>
            <ac:spMk id="5" creationId="{CED48894-08B3-470B-99E1-1B368AE32239}"/>
          </ac:spMkLst>
        </pc:spChg>
        <pc:spChg chg="add del mod">
          <ac:chgData name="JJ HU" userId="f9cbafaa3520ff22" providerId="LiveId" clId="{B26116E4-EF0F-4157-B448-D2D7196FE4E4}" dt="2025-05-03T20:27:11.358" v="4871" actId="478"/>
          <ac:spMkLst>
            <pc:docMk/>
            <pc:sldMk cId="3547356655" sldId="299"/>
            <ac:spMk id="7" creationId="{5C3F4606-37B2-4CE3-A3A8-322BC3275171}"/>
          </ac:spMkLst>
        </pc:spChg>
        <pc:spChg chg="del">
          <ac:chgData name="JJ HU" userId="f9cbafaa3520ff22" providerId="LiveId" clId="{B26116E4-EF0F-4157-B448-D2D7196FE4E4}" dt="2025-05-03T20:27:07.555" v="4870" actId="478"/>
          <ac:spMkLst>
            <pc:docMk/>
            <pc:sldMk cId="3547356655" sldId="299"/>
            <ac:spMk id="12" creationId="{FFD295D2-C9B9-4772-9318-A6DB5F908A40}"/>
          </ac:spMkLst>
        </pc:spChg>
        <pc:spChg chg="del">
          <ac:chgData name="JJ HU" userId="f9cbafaa3520ff22" providerId="LiveId" clId="{B26116E4-EF0F-4157-B448-D2D7196FE4E4}" dt="2025-05-03T20:27:07.555" v="4870" actId="478"/>
          <ac:spMkLst>
            <pc:docMk/>
            <pc:sldMk cId="3547356655" sldId="299"/>
            <ac:spMk id="14" creationId="{14B86A43-08C7-4DFE-9085-4F1E378B0CDD}"/>
          </ac:spMkLst>
        </pc:spChg>
        <pc:spChg chg="del">
          <ac:chgData name="JJ HU" userId="f9cbafaa3520ff22" providerId="LiveId" clId="{B26116E4-EF0F-4157-B448-D2D7196FE4E4}" dt="2025-05-03T20:27:07.555" v="4870" actId="478"/>
          <ac:spMkLst>
            <pc:docMk/>
            <pc:sldMk cId="3547356655" sldId="299"/>
            <ac:spMk id="15" creationId="{426FFA9C-F76B-4A59-9C31-897C46841501}"/>
          </ac:spMkLst>
        </pc:spChg>
        <pc:spChg chg="del">
          <ac:chgData name="JJ HU" userId="f9cbafaa3520ff22" providerId="LiveId" clId="{B26116E4-EF0F-4157-B448-D2D7196FE4E4}" dt="2025-05-03T20:27:07.555" v="4870" actId="478"/>
          <ac:spMkLst>
            <pc:docMk/>
            <pc:sldMk cId="3547356655" sldId="299"/>
            <ac:spMk id="17" creationId="{867A13CF-CBAC-4B28-8941-0156C2F6CF1B}"/>
          </ac:spMkLst>
        </pc:spChg>
        <pc:spChg chg="add del mod">
          <ac:chgData name="JJ HU" userId="f9cbafaa3520ff22" providerId="LiveId" clId="{B26116E4-EF0F-4157-B448-D2D7196FE4E4}" dt="2025-05-03T20:28:10.299" v="4902" actId="1076"/>
          <ac:spMkLst>
            <pc:docMk/>
            <pc:sldMk cId="3547356655" sldId="299"/>
            <ac:spMk id="18" creationId="{C5797B27-AA52-48D5-BFA8-AC23EF02D5CC}"/>
          </ac:spMkLst>
        </pc:spChg>
        <pc:spChg chg="del">
          <ac:chgData name="JJ HU" userId="f9cbafaa3520ff22" providerId="LiveId" clId="{B26116E4-EF0F-4157-B448-D2D7196FE4E4}" dt="2025-05-03T20:27:07.555" v="4870" actId="478"/>
          <ac:spMkLst>
            <pc:docMk/>
            <pc:sldMk cId="3547356655" sldId="299"/>
            <ac:spMk id="20" creationId="{131193A0-4B26-40D8-BBA4-94AB16EF63A8}"/>
          </ac:spMkLst>
        </pc:spChg>
        <pc:picChg chg="del">
          <ac:chgData name="JJ HU" userId="f9cbafaa3520ff22" providerId="LiveId" clId="{B26116E4-EF0F-4157-B448-D2D7196FE4E4}" dt="2025-05-03T20:27:07.555" v="4870" actId="478"/>
          <ac:picMkLst>
            <pc:docMk/>
            <pc:sldMk cId="3547356655" sldId="299"/>
            <ac:picMk id="6" creationId="{2A9E5373-8595-4A00-979D-537DDCFD3F41}"/>
          </ac:picMkLst>
        </pc:picChg>
        <pc:picChg chg="del">
          <ac:chgData name="JJ HU" userId="f9cbafaa3520ff22" providerId="LiveId" clId="{B26116E4-EF0F-4157-B448-D2D7196FE4E4}" dt="2025-05-03T20:27:07.555" v="4870" actId="478"/>
          <ac:picMkLst>
            <pc:docMk/>
            <pc:sldMk cId="3547356655" sldId="299"/>
            <ac:picMk id="11" creationId="{D40053EE-FC8C-4477-A170-38755D5F190F}"/>
          </ac:picMkLst>
        </pc:picChg>
        <pc:picChg chg="del">
          <ac:chgData name="JJ HU" userId="f9cbafaa3520ff22" providerId="LiveId" clId="{B26116E4-EF0F-4157-B448-D2D7196FE4E4}" dt="2025-05-03T20:27:07.555" v="4870" actId="478"/>
          <ac:picMkLst>
            <pc:docMk/>
            <pc:sldMk cId="3547356655" sldId="299"/>
            <ac:picMk id="3078" creationId="{AAF1647A-2DEB-46EC-B56C-39DD8FC4D094}"/>
          </ac:picMkLst>
        </pc:picChg>
        <pc:picChg chg="add mod">
          <ac:chgData name="JJ HU" userId="f9cbafaa3520ff22" providerId="LiveId" clId="{B26116E4-EF0F-4157-B448-D2D7196FE4E4}" dt="2025-05-03T20:27:28.331" v="4877" actId="1076"/>
          <ac:picMkLst>
            <pc:docMk/>
            <pc:sldMk cId="3547356655" sldId="299"/>
            <ac:picMk id="7170" creationId="{5A22C654-1B2A-407E-B347-97131F89BC5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5/5/2025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60656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225497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Rapid Precipitation, Slow Crystallization:</a:t>
            </a:r>
            <a:r>
              <a:rPr lang="en-US" dirty="0"/>
              <a:t> A common kinetic pattern is that organisms precipitate the amorphous mineral rapidly, then </a:t>
            </a:r>
            <a:r>
              <a:rPr lang="en-US" b="1" dirty="0"/>
              <a:t>slow down</a:t>
            </a:r>
            <a:r>
              <a:rPr lang="en-US" dirty="0"/>
              <a:t> the crystallization step. Fast initial precipitation is achieved by quickly mixing reagents in a confined space – for example, specialized cells can pump Ca²⁺ and CO₃²⁻ into an isolated vesicle or extracellular compartment, causing ACC to rain out in seconds. This amorphous deposit is then held in a metastable state. The slow crystallization that follows (minutes to hours) is controlled by inhibitory biomolecules. This two-stage timing is beneficial: it allows organisms to form the bulk of the mineral matter quickly (useful for responding to environmental needs, like a crab molting its shell overnight) while still achieving an ordered crystal microstructure eventually. In coral, initial mineralization of each skeletal fiber is via amorphous nanoparticles that attach in minutes, but the lateral growth and crystallographic alignment take days – giving the organism time to orchestrate the material properties.</a:t>
            </a:r>
          </a:p>
        </p:txBody>
      </p:sp>
      <p:sp>
        <p:nvSpPr>
          <p:cNvPr id="4" name="Slide Number Placeholder 3"/>
          <p:cNvSpPr>
            <a:spLocks noGrp="1"/>
          </p:cNvSpPr>
          <p:nvPr>
            <p:ph type="sldNum" sz="quarter" idx="5"/>
          </p:nvPr>
        </p:nvSpPr>
        <p:spPr/>
        <p:txBody>
          <a:bodyPr/>
          <a:lstStyle/>
          <a:p>
            <a:fld id="{817C7721-B3EF-4204-A06C-703815509580}" type="slidenum">
              <a:rPr lang="en-US" smtClean="0"/>
              <a:pPr/>
              <a:t>13</a:t>
            </a:fld>
            <a:endParaRPr lang="en-US"/>
          </a:p>
        </p:txBody>
      </p:sp>
    </p:spTree>
    <p:extLst>
      <p:ext uri="{BB962C8B-B14F-4D97-AF65-F5344CB8AC3E}">
        <p14:creationId xmlns:p14="http://schemas.microsoft.com/office/powerpoint/2010/main" val="2230102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Organic macromolecules adsorb onto the mineral surface, lowering interfacial energy and blocking crystal growth sites.</a:t>
            </a:r>
          </a:p>
          <a:p>
            <a:r>
              <a:rPr lang="en-US" b="0" dirty="0"/>
              <a:t>Mg²⁺ works by distorting the local coordination environment, making crystal nucleation more difficult.</a:t>
            </a:r>
          </a:p>
          <a:p>
            <a:r>
              <a:rPr lang="en-US" b="0" dirty="0"/>
              <a:t>Bound water molecules create a more dynamic, fluid-like structure and act as a “kinetic barrier” to reorganization. Dehydration or water removal often triggers crystallization.</a:t>
            </a:r>
          </a:p>
          <a:p>
            <a:r>
              <a:rPr lang="en-US" b="0" dirty="0"/>
              <a:t>The physical confinement inside organic scaffolds (like collagen fibrils in bone) restricts the ability of mineral phases to form large, ordered crystals. </a:t>
            </a:r>
            <a:r>
              <a:rPr lang="en-US" dirty="0"/>
              <a:t>This spatial control slows down or prevents spontaneous crystallization.</a:t>
            </a:r>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42152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0" dirty="0"/>
              <a:t>1. Macroscale (~cm)</a:t>
            </a:r>
          </a:p>
          <a:p>
            <a:r>
              <a:rPr lang="en-US" b="0" dirty="0"/>
              <a:t>Cylindrical bone shafts (diaphysis) with thick cortical walls.</a:t>
            </a:r>
          </a:p>
          <a:p>
            <a:r>
              <a:rPr lang="en-US" b="0" dirty="0"/>
              <a:t>Bears body weight, resists bending and torsion.</a:t>
            </a:r>
          </a:p>
          <a:p>
            <a:r>
              <a:rPr lang="en-US" b="0" dirty="0"/>
              <a:t>2. Millimeter scale (~0.1–1 mm)</a:t>
            </a:r>
          </a:p>
          <a:p>
            <a:r>
              <a:rPr lang="en-US" b="0" dirty="0"/>
              <a:t>Osteons (Haversian systems): Cylindrical units (~200–300 </a:t>
            </a:r>
            <a:r>
              <a:rPr lang="el-GR" b="0" dirty="0"/>
              <a:t>μ</a:t>
            </a:r>
            <a:r>
              <a:rPr lang="en-US" b="0" dirty="0"/>
              <a:t>m diameter) aligned with the long axis.</a:t>
            </a:r>
          </a:p>
          <a:p>
            <a:r>
              <a:rPr lang="en-US" b="0" dirty="0"/>
              <a:t>Central Haversian canal contains blood vessels and nerves.</a:t>
            </a:r>
          </a:p>
          <a:p>
            <a:r>
              <a:rPr lang="en-US" b="0" dirty="0"/>
              <a:t>Surrounded by concentric lamellae.</a:t>
            </a:r>
          </a:p>
          <a:p>
            <a:r>
              <a:rPr lang="en-US" b="0" dirty="0"/>
              <a:t>3. Sub-millimeter scale (~10–100 </a:t>
            </a:r>
            <a:r>
              <a:rPr lang="el-GR" b="0" dirty="0"/>
              <a:t>μ</a:t>
            </a:r>
            <a:r>
              <a:rPr lang="en-US" b="0" dirty="0"/>
              <a:t>m)</a:t>
            </a:r>
          </a:p>
          <a:p>
            <a:r>
              <a:rPr lang="en-US" b="0" dirty="0"/>
              <a:t>Lamellae: Thin (~3–7 </a:t>
            </a:r>
            <a:r>
              <a:rPr lang="el-GR" b="0" dirty="0"/>
              <a:t>μ</a:t>
            </a:r>
            <a:r>
              <a:rPr lang="en-US" b="0" dirty="0"/>
              <a:t>m) concentric layers of mineralized collagen.</a:t>
            </a:r>
          </a:p>
          <a:p>
            <a:r>
              <a:rPr lang="en-US" b="0" dirty="0"/>
              <a:t>Contain alternating collagen fiber orientation (~30°–60° shift between lamellae), which improves crack deflection.</a:t>
            </a:r>
          </a:p>
          <a:p>
            <a:r>
              <a:rPr lang="en-US" b="0" dirty="0"/>
              <a:t>4. Micrometer scale (~1–10 </a:t>
            </a:r>
            <a:r>
              <a:rPr lang="el-GR" b="0" dirty="0"/>
              <a:t>μ</a:t>
            </a:r>
            <a:r>
              <a:rPr lang="en-US" b="0" dirty="0"/>
              <a:t>m)</a:t>
            </a:r>
          </a:p>
          <a:p>
            <a:r>
              <a:rPr lang="en-US" b="0" dirty="0" err="1"/>
              <a:t>Lacuno</a:t>
            </a:r>
            <a:r>
              <a:rPr lang="en-US" b="0" dirty="0"/>
              <a:t>-canalicular system: Lacunae (~10 </a:t>
            </a:r>
            <a:r>
              <a:rPr lang="el-GR" b="0" dirty="0"/>
              <a:t>μ</a:t>
            </a:r>
            <a:r>
              <a:rPr lang="en-US" b="0" dirty="0"/>
              <a:t>m) house osteocytes (bone cells).</a:t>
            </a:r>
          </a:p>
          <a:p>
            <a:r>
              <a:rPr lang="en-US" b="0" dirty="0"/>
              <a:t>Canaliculi (~0.1–1 </a:t>
            </a:r>
            <a:r>
              <a:rPr lang="el-GR" b="0" dirty="0"/>
              <a:t>μ</a:t>
            </a:r>
            <a:r>
              <a:rPr lang="en-US" b="0" dirty="0"/>
              <a:t>m channels) connect lacunae and allow communication.</a:t>
            </a:r>
          </a:p>
          <a:p>
            <a:r>
              <a:rPr lang="en-US" b="0" dirty="0"/>
              <a:t>Provides </a:t>
            </a:r>
            <a:r>
              <a:rPr lang="en-US" b="0" dirty="0" err="1"/>
              <a:t>mechanosensing</a:t>
            </a:r>
            <a:r>
              <a:rPr lang="en-US" b="0" dirty="0"/>
              <a:t> and nutrient transport.</a:t>
            </a:r>
          </a:p>
          <a:p>
            <a:r>
              <a:rPr lang="en-US" b="0" dirty="0"/>
              <a:t>5. Nanoscale (~10–100 nm)</a:t>
            </a:r>
          </a:p>
          <a:p>
            <a:r>
              <a:rPr lang="en-US" b="0" dirty="0"/>
              <a:t>Mineralized collagen fibrils: Type I collagen triple helices self-assemble into fibrils (~100 nm diameter).</a:t>
            </a:r>
          </a:p>
          <a:p>
            <a:r>
              <a:rPr lang="en-US" b="0" dirty="0"/>
              <a:t>Fibrils are mineralized with nanocrystalline hydroxyapatite (~2–5 nm thick, ~50 nm long).</a:t>
            </a:r>
          </a:p>
          <a:p>
            <a:r>
              <a:rPr lang="en-US" b="0" dirty="0"/>
              <a:t>Collagen provides toughness; mineral provides stiffness.</a:t>
            </a:r>
          </a:p>
          <a:p>
            <a:r>
              <a:rPr lang="en-US" b="0" dirty="0"/>
              <a:t>6. Molecular scale (~1–10 nm)</a:t>
            </a:r>
          </a:p>
          <a:p>
            <a:r>
              <a:rPr lang="en-US" b="0" dirty="0"/>
              <a:t>Hydroxyapatite nanocrystals [Ca₁₀(PO₄)₆(OH)₂]: Highly oriented along the collagen fibril axis.</a:t>
            </a:r>
          </a:p>
          <a:p>
            <a:r>
              <a:rPr lang="en-US" b="0" dirty="0"/>
              <a:t>Non-collagenous proteins: e.g., osteocalcin, </a:t>
            </a:r>
            <a:r>
              <a:rPr lang="en-US" b="0" dirty="0" err="1"/>
              <a:t>osteopontin</a:t>
            </a:r>
            <a:r>
              <a:rPr lang="en-US" b="0" dirty="0"/>
              <a:t>, which regulate mineralization and crystal growth.</a:t>
            </a:r>
          </a:p>
        </p:txBody>
      </p:sp>
      <p:sp>
        <p:nvSpPr>
          <p:cNvPr id="4" name="Slide Number Placeholder 3"/>
          <p:cNvSpPr>
            <a:spLocks noGrp="1"/>
          </p:cNvSpPr>
          <p:nvPr>
            <p:ph type="sldNum" sz="quarter" idx="5"/>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262287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156833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19</a:t>
            </a:fld>
            <a:endParaRPr lang="en-US"/>
          </a:p>
        </p:txBody>
      </p:sp>
    </p:spTree>
    <p:extLst>
      <p:ext uri="{BB962C8B-B14F-4D97-AF65-F5344CB8AC3E}">
        <p14:creationId xmlns:p14="http://schemas.microsoft.com/office/powerpoint/2010/main" val="31777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20</a:t>
            </a:fld>
            <a:endParaRPr lang="en-US"/>
          </a:p>
        </p:txBody>
      </p:sp>
    </p:spTree>
    <p:extLst>
      <p:ext uri="{BB962C8B-B14F-4D97-AF65-F5344CB8AC3E}">
        <p14:creationId xmlns:p14="http://schemas.microsoft.com/office/powerpoint/2010/main" val="287214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arding"/>
              </a:rPr>
              <a:t>Panel f: IgG binding was determined by HRP activity measurements of diatom </a:t>
            </a:r>
            <a:r>
              <a:rPr lang="en-US" b="0" i="0" dirty="0" err="1">
                <a:solidFill>
                  <a:srgbClr val="222222"/>
                </a:solidFill>
                <a:effectLst/>
                <a:latin typeface="Harding"/>
              </a:rPr>
              <a:t>biosilica</a:t>
            </a:r>
            <a:r>
              <a:rPr lang="en-US" b="0" i="0" dirty="0">
                <a:solidFill>
                  <a:srgbClr val="222222"/>
                </a:solidFill>
                <a:effectLst/>
                <a:latin typeface="Harding"/>
              </a:rPr>
              <a:t> after incubation with IgG–HRP and removal of unbound IgG–HRP. IgG–HRP binding to </a:t>
            </a:r>
            <a:r>
              <a:rPr lang="en-US" b="0" i="0" dirty="0" err="1">
                <a:solidFill>
                  <a:srgbClr val="222222"/>
                </a:solidFill>
                <a:effectLst/>
                <a:latin typeface="Harding"/>
              </a:rPr>
              <a:t>biosilica</a:t>
            </a:r>
            <a:r>
              <a:rPr lang="en-US" b="0" i="0" dirty="0">
                <a:solidFill>
                  <a:srgbClr val="222222"/>
                </a:solidFill>
                <a:effectLst/>
                <a:latin typeface="Harding"/>
              </a:rPr>
              <a:t> from wild type (WT), from four GFP-fluorescent transformant clones that express the T8–GFP–GB1 fusion protein (C7, C12, C19 and C36) and from a previously described transformant clone that strongly expresses the T8–GFP fusion protein.</a:t>
            </a:r>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21</a:t>
            </a:fld>
            <a:endParaRPr lang="en-US"/>
          </a:p>
        </p:txBody>
      </p:sp>
    </p:spTree>
    <p:extLst>
      <p:ext uri="{BB962C8B-B14F-4D97-AF65-F5344CB8AC3E}">
        <p14:creationId xmlns:p14="http://schemas.microsoft.com/office/powerpoint/2010/main" val="382125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Key benefits of PILP</a:t>
            </a:r>
          </a:p>
          <a:p>
            <a:pPr>
              <a:buFont typeface="Arial" panose="020B0604020202020204" pitchFamily="34" charset="0"/>
              <a:buChar char="•"/>
            </a:pPr>
            <a:r>
              <a:rPr lang="en-US" b="0" dirty="0"/>
              <a:t> Enables controlled mineralization in confined or complex geometries,</a:t>
            </a:r>
          </a:p>
          <a:p>
            <a:pPr>
              <a:buFont typeface="Arial" panose="020B0604020202020204" pitchFamily="34" charset="0"/>
              <a:buChar char="•"/>
            </a:pPr>
            <a:r>
              <a:rPr lang="en-US" b="0" dirty="0"/>
              <a:t> Mimics natural processes (like bone and shell formation),</a:t>
            </a:r>
          </a:p>
          <a:p>
            <a:pPr>
              <a:buFont typeface="Arial" panose="020B0604020202020204" pitchFamily="34" charset="0"/>
              <a:buChar char="•"/>
            </a:pPr>
            <a:r>
              <a:rPr lang="en-US" b="0" dirty="0"/>
              <a:t> Produces materials with superior toughness and biological integration.</a:t>
            </a:r>
          </a:p>
        </p:txBody>
      </p:sp>
      <p:sp>
        <p:nvSpPr>
          <p:cNvPr id="4" name="Slide Number Placeholder 3"/>
          <p:cNvSpPr>
            <a:spLocks noGrp="1"/>
          </p:cNvSpPr>
          <p:nvPr>
            <p:ph type="sldNum" sz="quarter" idx="5"/>
          </p:nvPr>
        </p:nvSpPr>
        <p:spPr/>
        <p:txBody>
          <a:bodyPr/>
          <a:lstStyle/>
          <a:p>
            <a:fld id="{817C7721-B3EF-4204-A06C-703815509580}" type="slidenum">
              <a:rPr lang="en-US" smtClean="0"/>
              <a:pPr/>
              <a:t>22</a:t>
            </a:fld>
            <a:endParaRPr lang="en-US"/>
          </a:p>
        </p:txBody>
      </p:sp>
    </p:spTree>
    <p:extLst>
      <p:ext uri="{BB962C8B-B14F-4D97-AF65-F5344CB8AC3E}">
        <p14:creationId xmlns:p14="http://schemas.microsoft.com/office/powerpoint/2010/main" val="2359756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SEM images and a photograph of a collagen sponge from Collagen Matrix, Inc., before and after mineralization via the conventional solution crystallization process vs. the PILP process using 32 </a:t>
            </a:r>
            <a:r>
              <a:rPr lang="en-US" b="0" i="0" dirty="0" err="1">
                <a:solidFill>
                  <a:srgbClr val="1F1F1F"/>
                </a:solidFill>
                <a:effectLst/>
                <a:latin typeface="ElsevierGulliver"/>
              </a:rPr>
              <a:t>kDa</a:t>
            </a:r>
            <a:r>
              <a:rPr lang="en-US" b="0" i="0" dirty="0">
                <a:solidFill>
                  <a:srgbClr val="1F1F1F"/>
                </a:solidFill>
                <a:effectLst/>
                <a:latin typeface="ElsevierGulliver"/>
              </a:rPr>
              <a:t> </a:t>
            </a:r>
            <a:r>
              <a:rPr lang="en-US" b="0" i="0" dirty="0" err="1">
                <a:solidFill>
                  <a:srgbClr val="1F1F1F"/>
                </a:solidFill>
                <a:effectLst/>
                <a:latin typeface="ElsevierGulliver"/>
              </a:rPr>
              <a:t>polyAsp</a:t>
            </a:r>
            <a:r>
              <a:rPr lang="en-US" b="0" i="0" dirty="0">
                <a:solidFill>
                  <a:srgbClr val="1F1F1F"/>
                </a:solidFill>
                <a:effectLst/>
                <a:latin typeface="ElsevierGulliver"/>
              </a:rPr>
              <a:t>. (A) SEM micrograph of untreated collagen sponge, showing very little fibrillar structure on the surface of the original scaffold. (B) Collagen sponge mineralized by the conventional crystallization process for 4 days, showing HA clusters nucleated on the surface of the collagen sponge. (C) Photograph of a collagen sponge (2 cm in diameter) suspended in the PILP mineralization solution, which appears clear throughout the reaction while the sponge whitens due to uptake of mineral. This photograph was taken at 6 days of mineralization, which shows heterogeneous infiltration, with highly mineralized areas appearing white, and less mineralized areas appearing grey and more translucent. (D) SEM micrograph of collagen fibrils mineralized via the PILP process for 3 days; contrary to the conventional mineralization process, no HA clusters are seen on the surface of the collagen sponge mineralized via the PILP process.</a:t>
            </a:r>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23</a:t>
            </a:fld>
            <a:endParaRPr lang="en-US"/>
          </a:p>
        </p:txBody>
      </p:sp>
    </p:spTree>
    <p:extLst>
      <p:ext uri="{BB962C8B-B14F-4D97-AF65-F5344CB8AC3E}">
        <p14:creationId xmlns:p14="http://schemas.microsoft.com/office/powerpoint/2010/main" val="383695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a:t>
            </a:fld>
            <a:endParaRPr lang="en-US"/>
          </a:p>
        </p:txBody>
      </p:sp>
    </p:spTree>
    <p:extLst>
      <p:ext uri="{BB962C8B-B14F-4D97-AF65-F5344CB8AC3E}">
        <p14:creationId xmlns:p14="http://schemas.microsoft.com/office/powerpoint/2010/main" val="1039391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The main active sequence of c</a:t>
            </a:r>
            <a:r>
              <a:rPr lang="en-US" sz="1200" dirty="0"/>
              <a:t>asein </a:t>
            </a:r>
            <a:r>
              <a:rPr lang="en-US" sz="1200" dirty="0" err="1"/>
              <a:t>phosphopeptide</a:t>
            </a:r>
            <a:r>
              <a:rPr lang="en-US" sz="1200" dirty="0"/>
              <a:t> (</a:t>
            </a:r>
            <a:r>
              <a:rPr lang="en-US" b="0" i="0" dirty="0">
                <a:solidFill>
                  <a:srgbClr val="282828"/>
                </a:solidFill>
                <a:effectLst/>
                <a:latin typeface="MuseoSans"/>
              </a:rPr>
              <a:t>CPP), the phosphoserine - glutamate cluster (-Ser(P)- Ser(P)- Ser(P)-Glu-Glu-), could stabilize calcium and phosphate ions and form the CPP stabilized ACP complex (CPP-ACP) to avoid the spontaneously crystallizing, phase conversing and precipitating of calcium and phosphorus ion.</a:t>
            </a:r>
          </a:p>
          <a:p>
            <a:r>
              <a:rPr lang="en-US" b="0" i="0" dirty="0">
                <a:solidFill>
                  <a:srgbClr val="151515"/>
                </a:solidFill>
                <a:effectLst/>
                <a:latin typeface="Roboto" panose="02000000000000000000" pitchFamily="2" charset="0"/>
              </a:rPr>
              <a:t>Under continuous bacterial challenge in the oral cavity, the currently developed ACP-based remineralization system lacks the ability to inhibit bacterial adhesion and biofilm formation. A dual-functional nanocomposite with antibiofilm and remineralization properties was designed by combining zwitterionic poly(</a:t>
            </a:r>
            <a:r>
              <a:rPr lang="en-US" b="0" i="0" dirty="0" err="1">
                <a:solidFill>
                  <a:srgbClr val="151515"/>
                </a:solidFill>
                <a:effectLst/>
                <a:latin typeface="Roboto" panose="02000000000000000000" pitchFamily="2" charset="0"/>
              </a:rPr>
              <a:t>carboxybetaine</a:t>
            </a:r>
            <a:r>
              <a:rPr lang="en-US" b="0" i="0" dirty="0">
                <a:solidFill>
                  <a:srgbClr val="151515"/>
                </a:solidFill>
                <a:effectLst/>
                <a:latin typeface="Roboto" panose="02000000000000000000" pitchFamily="2" charset="0"/>
              </a:rPr>
              <a:t> acrylamide) (PCBAA) and ACP [</a:t>
            </a:r>
            <a:r>
              <a:rPr lang="en-US" sz="1200" b="0" i="1" dirty="0">
                <a:effectLst/>
                <a:latin typeface="+mj-lt"/>
              </a:rPr>
              <a:t>ACS Nano</a:t>
            </a:r>
            <a:r>
              <a:rPr lang="en-US" sz="1200" b="0" dirty="0">
                <a:effectLst/>
                <a:latin typeface="+mj-lt"/>
              </a:rPr>
              <a:t> </a:t>
            </a:r>
            <a:r>
              <a:rPr lang="en-US" sz="1200" b="1" dirty="0">
                <a:effectLst/>
                <a:latin typeface="+mj-lt"/>
              </a:rPr>
              <a:t>16</a:t>
            </a:r>
            <a:r>
              <a:rPr lang="en-US" sz="1200" dirty="0">
                <a:effectLst/>
                <a:latin typeface="+mj-lt"/>
              </a:rPr>
              <a:t>, 3119 (2022)</a:t>
            </a:r>
            <a:r>
              <a:rPr lang="en-US" b="0" i="0" dirty="0">
                <a:solidFill>
                  <a:srgbClr val="151515"/>
                </a:solidFill>
                <a:effectLst/>
                <a:latin typeface="Roboto" panose="02000000000000000000" pitchFamily="2" charset="0"/>
              </a:rPr>
              <a:t>].</a:t>
            </a:r>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24</a:t>
            </a:fld>
            <a:endParaRPr lang="en-US"/>
          </a:p>
        </p:txBody>
      </p:sp>
    </p:spTree>
    <p:extLst>
      <p:ext uri="{BB962C8B-B14F-4D97-AF65-F5344CB8AC3E}">
        <p14:creationId xmlns:p14="http://schemas.microsoft.com/office/powerpoint/2010/main" val="321558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25</a:t>
            </a:fld>
            <a:endParaRPr lang="en-US"/>
          </a:p>
        </p:txBody>
      </p:sp>
    </p:spTree>
    <p:extLst>
      <p:ext uri="{BB962C8B-B14F-4D97-AF65-F5344CB8AC3E}">
        <p14:creationId xmlns:p14="http://schemas.microsoft.com/office/powerpoint/2010/main" val="280435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3</a:t>
            </a:fld>
            <a:endParaRPr lang="en-US"/>
          </a:p>
        </p:txBody>
      </p:sp>
    </p:spTree>
    <p:extLst>
      <p:ext uri="{BB962C8B-B14F-4D97-AF65-F5344CB8AC3E}">
        <p14:creationId xmlns:p14="http://schemas.microsoft.com/office/powerpoint/2010/main" val="255598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Mollusks secrete an organic matrix composed mainly of proteins, polysaccharides, and lipids.</a:t>
            </a:r>
          </a:p>
          <a:p>
            <a:r>
              <a:rPr lang="en-US" b="0" dirty="0"/>
              <a:t>Specific matrix proteins (such as nacrein, perlucin, and acidic glycoproteins) can:</a:t>
            </a:r>
          </a:p>
          <a:p>
            <a:pPr>
              <a:buFont typeface="Arial" panose="020B0604020202020204" pitchFamily="34" charset="0"/>
              <a:buChar char="•"/>
            </a:pPr>
            <a:r>
              <a:rPr lang="en-US" b="0" dirty="0"/>
              <a:t> Stabilize amorphous precursors like amorphous calcium carbonate (ACC).</a:t>
            </a:r>
          </a:p>
          <a:p>
            <a:pPr>
              <a:buFont typeface="Arial" panose="020B0604020202020204" pitchFamily="34" charset="0"/>
              <a:buChar char="•"/>
            </a:pPr>
            <a:r>
              <a:rPr lang="en-US" b="0" dirty="0"/>
              <a:t> Selectively promote the crystallization into either aragonite (common in nacre/mother-of-pearl) or calcite (common in outer shell layers).</a:t>
            </a:r>
          </a:p>
          <a:p>
            <a:pPr>
              <a:buFont typeface="Arial" panose="020B0604020202020204" pitchFamily="34" charset="0"/>
              <a:buChar char="•"/>
            </a:pPr>
            <a:r>
              <a:rPr lang="en-US" b="0" dirty="0"/>
              <a:t> Control crystal orientation, size, and polymorph by binding selectively to certain crystal faces or influencing ion supersaturation.</a:t>
            </a:r>
          </a:p>
        </p:txBody>
      </p:sp>
      <p:sp>
        <p:nvSpPr>
          <p:cNvPr id="4" name="Slide Number Placeholder 3"/>
          <p:cNvSpPr>
            <a:spLocks noGrp="1"/>
          </p:cNvSpPr>
          <p:nvPr>
            <p:ph type="sldNum" sz="quarter" idx="5"/>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189929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Crack deflection</a:t>
            </a:r>
          </a:p>
          <a:p>
            <a:pPr>
              <a:buFont typeface="Arial" panose="020B0604020202020204" pitchFamily="34" charset="0"/>
              <a:buChar char="•"/>
            </a:pPr>
            <a:r>
              <a:rPr lang="en-US" b="0" dirty="0"/>
              <a:t> When a crack tries to propagate through the layers, it meets interfaces between differently oriented fibril layers. This forces the crack to twist, turn, or split, making it much harder to move straight through the material.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Enhanced toughness</a:t>
            </a:r>
          </a:p>
          <a:p>
            <a:pPr>
              <a:buFont typeface="Arial" panose="020B0604020202020204" pitchFamily="34" charset="0"/>
              <a:buChar char="•"/>
            </a:pPr>
            <a:r>
              <a:rPr lang="en-US" b="0" dirty="0"/>
              <a:t> As the crack path twists, the material absorbs more energy through: microcracking, fibril pull-out, and friction at the interfaces. This increases the material’s overall toughness, even though the material itself is partly brittle.</a:t>
            </a:r>
          </a:p>
          <a:p>
            <a:r>
              <a:rPr lang="en-US" b="0" dirty="0"/>
              <a:t>Isotropic-like strength</a:t>
            </a:r>
          </a:p>
          <a:p>
            <a:pPr>
              <a:buFont typeface="Arial" panose="020B0604020202020204" pitchFamily="34" charset="0"/>
              <a:buChar char="•"/>
            </a:pPr>
            <a:r>
              <a:rPr lang="en-US" b="0" dirty="0"/>
              <a:t> The rotating layers make the exoskeleton strong and tough in multiple directions. This helps resist complex loads — tension, compression, bending, or shear — that the animal experiences during walking, burrowing, fighting, or predator attacks.</a:t>
            </a:r>
          </a:p>
          <a:p>
            <a:r>
              <a:rPr lang="en-US" b="0" dirty="0"/>
              <a:t>Flexibility plus stiffness balance</a:t>
            </a:r>
          </a:p>
          <a:p>
            <a:pPr>
              <a:buFont typeface="Arial" panose="020B0604020202020204" pitchFamily="34" charset="0"/>
              <a:buChar char="•"/>
            </a:pPr>
            <a:r>
              <a:rPr lang="en-US" b="0" dirty="0"/>
              <a:t> The combination of stiff mineral layers and flexible organic helicoidal architecture allows: hardness where needed and flexibility at joints or impact points.</a:t>
            </a:r>
          </a:p>
        </p:txBody>
      </p:sp>
      <p:sp>
        <p:nvSpPr>
          <p:cNvPr id="4" name="Slide Number Placeholder 3"/>
          <p:cNvSpPr>
            <a:spLocks noGrp="1"/>
          </p:cNvSpPr>
          <p:nvPr>
            <p:ph type="sldNum" sz="quarter" idx="5"/>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40304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shedding the old shell, this ACC rapidly dissolves and is transported to mineralize the new exoskeleton as calcite. Thus, ACC acts as a kinetically stabilized reservoir of </a:t>
            </a:r>
            <a:r>
              <a:rPr lang="en-US" b="0" dirty="0" err="1"/>
              <a:t>CaCO</a:t>
            </a:r>
            <a:r>
              <a:rPr lang="en-US" b="0" dirty="0"/>
              <a:t>₃ that can be quickly mobilized.</a:t>
            </a:r>
          </a:p>
        </p:txBody>
      </p:sp>
      <p:sp>
        <p:nvSpPr>
          <p:cNvPr id="4" name="Slide Number Placeholder 3"/>
          <p:cNvSpPr>
            <a:spLocks noGrp="1"/>
          </p:cNvSpPr>
          <p:nvPr>
            <p:ph type="sldNum" sz="quarter" idx="5"/>
          </p:nvPr>
        </p:nvSpPr>
        <p:spPr/>
        <p:txBody>
          <a:bodyPr/>
          <a:lstStyle/>
          <a:p>
            <a:fld id="{817C7721-B3EF-4204-A06C-703815509580}" type="slidenum">
              <a:rPr lang="en-US" smtClean="0"/>
              <a:pPr/>
              <a:t>8</a:t>
            </a:fld>
            <a:endParaRPr lang="en-US"/>
          </a:p>
        </p:txBody>
      </p:sp>
    </p:spTree>
    <p:extLst>
      <p:ext uri="{BB962C8B-B14F-4D97-AF65-F5344CB8AC3E}">
        <p14:creationId xmlns:p14="http://schemas.microsoft.com/office/powerpoint/2010/main" val="255592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tissues have different mineral/organic ratios:</a:t>
            </a:r>
          </a:p>
          <a:p>
            <a:pPr>
              <a:buFont typeface="Arial" panose="020B0604020202020204" pitchFamily="34" charset="0"/>
              <a:buChar char="•"/>
            </a:pPr>
            <a:r>
              <a:rPr lang="en-US" dirty="0"/>
              <a:t> Bone: ~50–60% mineral, ~20–30% organic matrix</a:t>
            </a:r>
          </a:p>
          <a:p>
            <a:pPr>
              <a:buFont typeface="Arial" panose="020B0604020202020204" pitchFamily="34" charset="0"/>
              <a:buChar char="•"/>
            </a:pPr>
            <a:r>
              <a:rPr lang="en-US" dirty="0"/>
              <a:t> Dentin (tooth core): ~70% mineral, ~20% organic matrix</a:t>
            </a:r>
          </a:p>
          <a:p>
            <a:pPr>
              <a:buFont typeface="Arial" panose="020B0604020202020204" pitchFamily="34" charset="0"/>
              <a:buChar char="•"/>
            </a:pPr>
            <a:r>
              <a:rPr lang="en-US" dirty="0"/>
              <a:t> Enamel (tooth outer layer): ~95% mineral, ~&lt;5% organic</a:t>
            </a:r>
          </a:p>
        </p:txBody>
      </p:sp>
      <p:sp>
        <p:nvSpPr>
          <p:cNvPr id="4" name="Slide Number Placeholder 3"/>
          <p:cNvSpPr>
            <a:spLocks noGrp="1"/>
          </p:cNvSpPr>
          <p:nvPr>
            <p:ph type="sldNum" sz="quarter" idx="5"/>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322138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10</a:t>
            </a:fld>
            <a:endParaRPr lang="en-US"/>
          </a:p>
        </p:txBody>
      </p:sp>
    </p:spTree>
    <p:extLst>
      <p:ext uri="{BB962C8B-B14F-4D97-AF65-F5344CB8AC3E}">
        <p14:creationId xmlns:p14="http://schemas.microsoft.com/office/powerpoint/2010/main" val="366362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474747"/>
                </a:solidFill>
                <a:effectLst/>
                <a:latin typeface="Roboto" panose="02000000000000000000" pitchFamily="2" charset="0"/>
              </a:rPr>
              <a:t>Silafin</a:t>
            </a:r>
            <a:r>
              <a:rPr lang="en-US" b="0" i="0" dirty="0">
                <a:solidFill>
                  <a:srgbClr val="474747"/>
                </a:solidFill>
                <a:effectLst/>
                <a:latin typeface="Roboto" panose="02000000000000000000" pitchFamily="2" charset="0"/>
              </a:rPr>
              <a:t> is a protein that acts as a matrix for the precipitation of silica in the cell walls of diatoms.</a:t>
            </a:r>
            <a:endParaRPr lang="en-US" b="0" dirty="0"/>
          </a:p>
          <a:p>
            <a:r>
              <a:rPr lang="en-US" b="0" dirty="0" err="1"/>
              <a:t>Silicateins</a:t>
            </a:r>
            <a:r>
              <a:rPr lang="en-US" b="0" dirty="0"/>
              <a:t> are enzymes which </a:t>
            </a:r>
            <a:r>
              <a:rPr lang="en-US" b="0" dirty="0" err="1"/>
              <a:t>catalyse</a:t>
            </a:r>
            <a:r>
              <a:rPr lang="en-US" b="0" dirty="0"/>
              <a:t> the formation of </a:t>
            </a:r>
            <a:r>
              <a:rPr lang="en-US" b="0" dirty="0" err="1"/>
              <a:t>biosilica</a:t>
            </a:r>
            <a:r>
              <a:rPr lang="en-US" b="0" dirty="0"/>
              <a:t> from monomeric silicon compounds (such as silicic acid) extracted from the natural environment.</a:t>
            </a:r>
          </a:p>
        </p:txBody>
      </p:sp>
      <p:sp>
        <p:nvSpPr>
          <p:cNvPr id="4" name="Slide Number Placeholder 3"/>
          <p:cNvSpPr>
            <a:spLocks noGrp="1"/>
          </p:cNvSpPr>
          <p:nvPr>
            <p:ph type="sldNum" sz="quarter" idx="5"/>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511462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A115F476-2262-4491-A563-2831ECB37951}" type="datetime1">
              <a:rPr lang="en-US" smtClean="0"/>
              <a:t>5/5/2025</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97EDDFDC-F12E-47FB-B1A6-B08099EA5254}" type="datetime1">
              <a:rPr lang="en-US" smtClean="0"/>
              <a:t>5/5/2025</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FECECB13-9709-4F8C-80DA-15B8C827468A}" type="datetime1">
              <a:rPr lang="en-US" smtClean="0"/>
              <a:t>5/5/2025</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77B64AE6-EC0C-4244-8A32-83B78ECDB03A}" type="datetime1">
              <a:rPr lang="en-US" smtClean="0"/>
              <a:t>5/5/2025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F1513FF-5FD6-45A2-AD54-5F27523095BD}" type="datetime1">
              <a:rPr lang="en-US" smtClean="0"/>
              <a:t>5/5/2025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A5D5D6D2-D0CB-4A89-A968-2DF12039F5F5}" type="datetime1">
              <a:rPr lang="en-US" smtClean="0"/>
              <a:t>5/5/2025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C0C8CFAF-D467-4349-BE2F-3953F2F26A67}" type="datetime1">
              <a:rPr lang="en-US" smtClean="0"/>
              <a:t>5/5/2025</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9261F6C4-1237-4C22-9609-0D0E587A90E5}" type="datetime1">
              <a:rPr lang="en-US" smtClean="0"/>
              <a:t>5/5/2025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5D733DA8-1462-415A-9906-F273CBDA6551}" type="datetime1">
              <a:rPr lang="en-US" smtClean="0"/>
              <a:t>5/5/2025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5088B070-B314-4E60-81F8-021A6E7D7285}" type="datetime1">
              <a:rPr lang="en-US" smtClean="0"/>
              <a:t>5/5/2025</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1ABA6145-F2C8-45A2-9EED-79C31987D4B3}" type="datetime1">
              <a:rPr lang="en-US" smtClean="0"/>
              <a:t>5/5/2025</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0"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600200"/>
            <a:ext cx="81534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8BEA4FA0-9020-47B0-804C-22B8871EB603}" type="datetime1">
              <a:rPr lang="en-US" smtClean="0"/>
              <a:t>5/5/2025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CYIC70MNRWM?start=118&amp;feature=oembed"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link-springer-com.libproxy.mit.edu/book/10.1007/978-3-540-88552-8"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iUeMxjkSPy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791200" cy="2209800"/>
          </a:xfrm>
        </p:spPr>
        <p:txBody>
          <a:bodyPr/>
          <a:lstStyle/>
          <a:p>
            <a:r>
              <a:rPr lang="en-US" sz="3600" dirty="0"/>
              <a:t>MIT 3.071</a:t>
            </a:r>
            <a:br>
              <a:rPr lang="en-US" sz="3600" dirty="0"/>
            </a:br>
            <a:r>
              <a:rPr lang="en-US" sz="3600" dirty="0"/>
              <a:t>Amorphous Materials</a:t>
            </a:r>
            <a:br>
              <a:rPr lang="en-US" sz="2400" dirty="0"/>
            </a:br>
            <a:br>
              <a:rPr lang="en-US" sz="2400"/>
            </a:br>
            <a:r>
              <a:rPr lang="en-US" sz="2100"/>
              <a:t>16: </a:t>
            </a:r>
            <a:r>
              <a:rPr lang="en-US" sz="2100" dirty="0"/>
              <a:t>Biomineralization of Amorphous Materials</a:t>
            </a:r>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Bone and teeth of vertebrates</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Amorphous calcium phosphate (ACP)</a:t>
            </a:r>
          </a:p>
          <a:p>
            <a:pPr lvl="1"/>
            <a:r>
              <a:rPr lang="en-US" dirty="0"/>
              <a:t>Act as precursors for crystalline hydroxyapatite</a:t>
            </a:r>
          </a:p>
          <a:p>
            <a:pPr lvl="1"/>
            <a:r>
              <a:rPr lang="en-US" dirty="0"/>
              <a:t>Provide shape flexibility: fill small gaps and coat collagen fibrils evenly before crystallization</a:t>
            </a:r>
          </a:p>
          <a:p>
            <a:pPr lvl="1"/>
            <a:r>
              <a:rPr lang="en-US" dirty="0"/>
              <a:t>Allow controlled transformation and support nucleation</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10</a:t>
            </a:fld>
            <a:endParaRPr lang="en-US"/>
          </a:p>
        </p:txBody>
      </p:sp>
      <p:pic>
        <p:nvPicPr>
          <p:cNvPr id="2050" name="Picture 2">
            <a:extLst>
              <a:ext uri="{FF2B5EF4-FFF2-40B4-BE49-F238E27FC236}">
                <a16:creationId xmlns:a16="http://schemas.microsoft.com/office/drawing/2014/main" id="{12A73219-A051-4190-8B52-EA791F44B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06585"/>
            <a:ext cx="4661761" cy="26275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3D2AE4-54FC-4FDA-9A28-48C5503F17DB}"/>
              </a:ext>
            </a:extLst>
          </p:cNvPr>
          <p:cNvSpPr txBox="1"/>
          <p:nvPr/>
        </p:nvSpPr>
        <p:spPr>
          <a:xfrm>
            <a:off x="5791200" y="4327856"/>
            <a:ext cx="2590800" cy="1384995"/>
          </a:xfrm>
          <a:prstGeom prst="rect">
            <a:avLst/>
          </a:prstGeom>
          <a:noFill/>
        </p:spPr>
        <p:txBody>
          <a:bodyPr wrap="square">
            <a:spAutoFit/>
          </a:bodyPr>
          <a:lstStyle/>
          <a:p>
            <a:pPr algn="ctr"/>
            <a:r>
              <a:rPr lang="en-US" sz="1400" dirty="0"/>
              <a:t>Casein </a:t>
            </a:r>
            <a:r>
              <a:rPr lang="en-US" sz="1400" dirty="0" err="1"/>
              <a:t>phosphopeptide</a:t>
            </a:r>
            <a:r>
              <a:rPr lang="en-US" sz="1400" dirty="0"/>
              <a:t>-amorphous calcium phosphate nanocomplex (CPP-ACP) in dentistry: state of the art, </a:t>
            </a:r>
            <a:r>
              <a:rPr lang="en-US" sz="1400" i="1" dirty="0"/>
              <a:t>Rev. Fac. </a:t>
            </a:r>
            <a:r>
              <a:rPr lang="en-US" sz="1400" i="1" dirty="0" err="1"/>
              <a:t>Odontol</a:t>
            </a:r>
            <a:r>
              <a:rPr lang="en-US" sz="1400" i="1" dirty="0"/>
              <a:t>. Univ. </a:t>
            </a:r>
            <a:r>
              <a:rPr lang="en-US" sz="1400" i="1" dirty="0" err="1"/>
              <a:t>Antioq</a:t>
            </a:r>
            <a:r>
              <a:rPr lang="en-US" sz="1400" dirty="0"/>
              <a:t> </a:t>
            </a:r>
            <a:r>
              <a:rPr lang="en-US" sz="1400" b="1" dirty="0"/>
              <a:t>30</a:t>
            </a:r>
            <a:r>
              <a:rPr lang="en-US" sz="1400" dirty="0"/>
              <a:t>, (2019)</a:t>
            </a:r>
          </a:p>
        </p:txBody>
      </p:sp>
    </p:spTree>
    <p:extLst>
      <p:ext uri="{BB962C8B-B14F-4D97-AF65-F5344CB8AC3E}">
        <p14:creationId xmlns:p14="http://schemas.microsoft.com/office/powerpoint/2010/main" val="244400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Silica mineralization: diatoms and glass sponges</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Skeletons made of hydrated amorphous silica (SiO</a:t>
            </a:r>
            <a:r>
              <a:rPr lang="en-US" sz="2000" baseline="-25000" dirty="0"/>
              <a:t>2</a:t>
            </a:r>
            <a:r>
              <a:rPr lang="en-US" sz="2000" dirty="0"/>
              <a:t>·nH</a:t>
            </a:r>
            <a:r>
              <a:rPr lang="en-US" sz="2000" baseline="-25000" dirty="0"/>
              <a:t>2</a:t>
            </a:r>
            <a:r>
              <a:rPr lang="en-US" sz="2000" dirty="0"/>
              <a:t>O)</a:t>
            </a:r>
          </a:p>
          <a:p>
            <a:pPr>
              <a:spcBef>
                <a:spcPts val="800"/>
              </a:spcBef>
            </a:pPr>
            <a:r>
              <a:rPr lang="en-US" sz="2000" dirty="0"/>
              <a:t>Use organic molecules to guide silica formation, shape, and patterning</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11</a:t>
            </a:fld>
            <a:endParaRPr lang="en-US"/>
          </a:p>
        </p:txBody>
      </p:sp>
      <p:sp>
        <p:nvSpPr>
          <p:cNvPr id="9" name="TextBox 8">
            <a:extLst>
              <a:ext uri="{FF2B5EF4-FFF2-40B4-BE49-F238E27FC236}">
                <a16:creationId xmlns:a16="http://schemas.microsoft.com/office/drawing/2014/main" id="{03D24F20-F70E-441B-B400-A8A6555C4A75}"/>
              </a:ext>
            </a:extLst>
          </p:cNvPr>
          <p:cNvSpPr txBox="1"/>
          <p:nvPr/>
        </p:nvSpPr>
        <p:spPr>
          <a:xfrm>
            <a:off x="457200" y="2631138"/>
            <a:ext cx="3048000" cy="2554545"/>
          </a:xfrm>
          <a:prstGeom prst="rect">
            <a:avLst/>
          </a:prstGeom>
          <a:noFill/>
        </p:spPr>
        <p:txBody>
          <a:bodyPr wrap="square">
            <a:spAutoFit/>
          </a:bodyPr>
          <a:lstStyle/>
          <a:p>
            <a:pPr marL="795338" marR="0" lvl="1" indent="-338138"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kumimoji="0" lang="en-US" sz="2000" b="0" i="0" u="none" strike="noStrike" kern="0" cap="none" spc="0" normalizeH="0" baseline="0" noProof="0" dirty="0" err="1">
                <a:ln>
                  <a:noFill/>
                </a:ln>
                <a:solidFill>
                  <a:prstClr val="black"/>
                </a:solidFill>
                <a:effectLst/>
                <a:uLnTx/>
                <a:uFillTx/>
                <a:latin typeface="Arial"/>
              </a:rPr>
              <a:t>Silaffins</a:t>
            </a:r>
            <a:r>
              <a:rPr kumimoji="0" lang="en-US" sz="2000" b="0" i="0" u="none" strike="noStrike" kern="0" cap="none" spc="0" normalizeH="0" baseline="0" noProof="0" dirty="0">
                <a:ln>
                  <a:noFill/>
                </a:ln>
                <a:solidFill>
                  <a:prstClr val="black"/>
                </a:solidFill>
                <a:effectLst/>
                <a:uLnTx/>
                <a:uFillTx/>
                <a:latin typeface="Arial"/>
              </a:rPr>
              <a:t> in diatoms: induce silica precipitation and interact with other molecules to create self-organized silica nanostructures</a:t>
            </a:r>
          </a:p>
        </p:txBody>
      </p:sp>
      <p:pic>
        <p:nvPicPr>
          <p:cNvPr id="6" name="Online Media 5" title="How Diatoms Build Their Beautiful Shells">
            <a:hlinkClick r:id="" action="ppaction://media"/>
            <a:extLst>
              <a:ext uri="{FF2B5EF4-FFF2-40B4-BE49-F238E27FC236}">
                <a16:creationId xmlns:a16="http://schemas.microsoft.com/office/drawing/2014/main" id="{35C84C51-1E5E-41DB-9A73-E8B43479AD64}"/>
              </a:ext>
            </a:extLst>
          </p:cNvPr>
          <p:cNvPicPr>
            <a:picLocks noRot="1" noChangeAspect="1"/>
          </p:cNvPicPr>
          <p:nvPr>
            <a:videoFile r:link="rId1"/>
          </p:nvPr>
        </p:nvPicPr>
        <p:blipFill>
          <a:blip r:embed="rId4"/>
          <a:stretch>
            <a:fillRect/>
          </a:stretch>
        </p:blipFill>
        <p:spPr>
          <a:xfrm>
            <a:off x="3686459" y="2537010"/>
            <a:ext cx="4408669" cy="2490898"/>
          </a:xfrm>
          <a:prstGeom prst="rect">
            <a:avLst/>
          </a:prstGeom>
        </p:spPr>
      </p:pic>
      <p:sp>
        <p:nvSpPr>
          <p:cNvPr id="14" name="TextBox 13">
            <a:extLst>
              <a:ext uri="{FF2B5EF4-FFF2-40B4-BE49-F238E27FC236}">
                <a16:creationId xmlns:a16="http://schemas.microsoft.com/office/drawing/2014/main" id="{9641A7AB-8EFE-4A5A-81B7-FF6C30124905}"/>
              </a:ext>
            </a:extLst>
          </p:cNvPr>
          <p:cNvSpPr txBox="1"/>
          <p:nvPr/>
        </p:nvSpPr>
        <p:spPr>
          <a:xfrm>
            <a:off x="457200" y="5187205"/>
            <a:ext cx="7620000" cy="707886"/>
          </a:xfrm>
          <a:prstGeom prst="rect">
            <a:avLst/>
          </a:prstGeom>
          <a:noFill/>
        </p:spPr>
        <p:txBody>
          <a:bodyPr wrap="square">
            <a:spAutoFit/>
          </a:bodyPr>
          <a:lstStyle/>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kumimoji="0" lang="en-US" sz="2000" b="0" i="0" u="none" strike="noStrike" kern="0" cap="none" spc="0" normalizeH="0" baseline="0" noProof="0" dirty="0" err="1">
                <a:ln>
                  <a:noFill/>
                </a:ln>
                <a:solidFill>
                  <a:prstClr val="black"/>
                </a:solidFill>
                <a:effectLst/>
                <a:uLnTx/>
                <a:uFillTx/>
                <a:latin typeface="Arial"/>
                <a:ea typeface="+mn-ea"/>
                <a:cs typeface="+mn-cs"/>
              </a:rPr>
              <a:t>Silicateins</a:t>
            </a:r>
            <a:r>
              <a:rPr kumimoji="0" lang="en-US" sz="2000" b="0" i="0" u="none" strike="noStrike" kern="0" cap="none" spc="0" normalizeH="0" baseline="0" noProof="0" dirty="0">
                <a:ln>
                  <a:noFill/>
                </a:ln>
                <a:solidFill>
                  <a:prstClr val="black"/>
                </a:solidFill>
                <a:effectLst/>
                <a:uLnTx/>
                <a:uFillTx/>
                <a:latin typeface="Arial"/>
                <a:ea typeface="+mn-ea"/>
                <a:cs typeface="+mn-cs"/>
              </a:rPr>
              <a:t> in sponges: protein catalysts and scaffolds that assemble silica into long, layered spicules</a:t>
            </a:r>
          </a:p>
        </p:txBody>
      </p:sp>
    </p:spTree>
    <p:extLst>
      <p:ext uri="{BB962C8B-B14F-4D97-AF65-F5344CB8AC3E}">
        <p14:creationId xmlns:p14="http://schemas.microsoft.com/office/powerpoint/2010/main" val="321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Hierarchical structure of glass sponge spicule</a:t>
            </a:r>
          </a:p>
        </p:txBody>
      </p:sp>
      <p:sp>
        <p:nvSpPr>
          <p:cNvPr id="3" name="Content Placeholder 2"/>
          <p:cNvSpPr>
            <a:spLocks noGrp="1"/>
          </p:cNvSpPr>
          <p:nvPr>
            <p:ph idx="1"/>
          </p:nvPr>
        </p:nvSpPr>
        <p:spPr>
          <a:xfrm>
            <a:off x="457200" y="1515362"/>
            <a:ext cx="5410200" cy="4648200"/>
          </a:xfrm>
        </p:spPr>
        <p:txBody>
          <a:bodyPr/>
          <a:lstStyle/>
          <a:p>
            <a:pPr>
              <a:spcBef>
                <a:spcPts val="800"/>
              </a:spcBef>
            </a:pPr>
            <a:r>
              <a:rPr lang="en-US" sz="2000" dirty="0"/>
              <a:t>Core-shell architecture</a:t>
            </a:r>
          </a:p>
          <a:p>
            <a:pPr lvl="1"/>
            <a:r>
              <a:rPr lang="en-US" dirty="0"/>
              <a:t>Protein-rich central core surrounded by concentric layered amorphous silica shells with thin organic interlayers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12</a:t>
            </a:fld>
            <a:endParaRPr lang="en-US"/>
          </a:p>
        </p:txBody>
      </p:sp>
      <p:pic>
        <p:nvPicPr>
          <p:cNvPr id="7" name="Picture 6">
            <a:extLst>
              <a:ext uri="{FF2B5EF4-FFF2-40B4-BE49-F238E27FC236}">
                <a16:creationId xmlns:a16="http://schemas.microsoft.com/office/drawing/2014/main" id="{202BB25D-F66B-4C86-9D35-ECB0D7B1AC21}"/>
              </a:ext>
            </a:extLst>
          </p:cNvPr>
          <p:cNvPicPr>
            <a:picLocks noChangeAspect="1"/>
          </p:cNvPicPr>
          <p:nvPr/>
        </p:nvPicPr>
        <p:blipFill rotWithShape="1">
          <a:blip r:embed="rId3"/>
          <a:srcRect t="5000" b="4265"/>
          <a:stretch/>
        </p:blipFill>
        <p:spPr>
          <a:xfrm>
            <a:off x="860722" y="3276600"/>
            <a:ext cx="7488367" cy="2765610"/>
          </a:xfrm>
          <a:prstGeom prst="rect">
            <a:avLst/>
          </a:prstGeom>
        </p:spPr>
      </p:pic>
      <p:sp>
        <p:nvSpPr>
          <p:cNvPr id="8" name="TextBox 7">
            <a:extLst>
              <a:ext uri="{FF2B5EF4-FFF2-40B4-BE49-F238E27FC236}">
                <a16:creationId xmlns:a16="http://schemas.microsoft.com/office/drawing/2014/main" id="{998A6645-31D6-4CC3-8B41-3337DD57DE17}"/>
              </a:ext>
            </a:extLst>
          </p:cNvPr>
          <p:cNvSpPr txBox="1"/>
          <p:nvPr/>
        </p:nvSpPr>
        <p:spPr>
          <a:xfrm>
            <a:off x="794906" y="5772654"/>
            <a:ext cx="434734" cy="230832"/>
          </a:xfrm>
          <a:prstGeom prst="rect">
            <a:avLst/>
          </a:prstGeom>
          <a:noFill/>
        </p:spPr>
        <p:txBody>
          <a:bodyPr wrap="none" rtlCol="0">
            <a:spAutoFit/>
          </a:bodyPr>
          <a:lstStyle/>
          <a:p>
            <a:pPr algn="ctr"/>
            <a:r>
              <a:rPr lang="en-US" sz="900" dirty="0">
                <a:solidFill>
                  <a:schemeClr val="bg1"/>
                </a:solidFill>
              </a:rPr>
              <a:t>1 cm</a:t>
            </a:r>
          </a:p>
        </p:txBody>
      </p:sp>
      <p:sp>
        <p:nvSpPr>
          <p:cNvPr id="11" name="TextBox 10">
            <a:extLst>
              <a:ext uri="{FF2B5EF4-FFF2-40B4-BE49-F238E27FC236}">
                <a16:creationId xmlns:a16="http://schemas.microsoft.com/office/drawing/2014/main" id="{EB4DB9EF-635F-4170-B3A5-5D497DD42B87}"/>
              </a:ext>
            </a:extLst>
          </p:cNvPr>
          <p:cNvSpPr txBox="1"/>
          <p:nvPr/>
        </p:nvSpPr>
        <p:spPr>
          <a:xfrm>
            <a:off x="1646552" y="4352364"/>
            <a:ext cx="473207" cy="230832"/>
          </a:xfrm>
          <a:prstGeom prst="rect">
            <a:avLst/>
          </a:prstGeom>
          <a:noFill/>
        </p:spPr>
        <p:txBody>
          <a:bodyPr wrap="none" rtlCol="0">
            <a:spAutoFit/>
          </a:bodyPr>
          <a:lstStyle/>
          <a:p>
            <a:pPr algn="ctr"/>
            <a:r>
              <a:rPr lang="en-US" sz="900" dirty="0">
                <a:solidFill>
                  <a:schemeClr val="bg1"/>
                </a:solidFill>
              </a:rPr>
              <a:t>5 mm</a:t>
            </a:r>
          </a:p>
        </p:txBody>
      </p:sp>
      <p:sp>
        <p:nvSpPr>
          <p:cNvPr id="12" name="TextBox 11">
            <a:extLst>
              <a:ext uri="{FF2B5EF4-FFF2-40B4-BE49-F238E27FC236}">
                <a16:creationId xmlns:a16="http://schemas.microsoft.com/office/drawing/2014/main" id="{1828B57B-DA0C-421E-A20B-3ED010FF65AB}"/>
              </a:ext>
            </a:extLst>
          </p:cNvPr>
          <p:cNvSpPr txBox="1"/>
          <p:nvPr/>
        </p:nvSpPr>
        <p:spPr>
          <a:xfrm>
            <a:off x="3919617" y="4361328"/>
            <a:ext cx="570989" cy="230832"/>
          </a:xfrm>
          <a:prstGeom prst="rect">
            <a:avLst/>
          </a:prstGeom>
          <a:noFill/>
        </p:spPr>
        <p:txBody>
          <a:bodyPr wrap="none" rtlCol="0">
            <a:spAutoFit/>
          </a:bodyPr>
          <a:lstStyle/>
          <a:p>
            <a:pPr algn="ctr"/>
            <a:r>
              <a:rPr lang="en-US" sz="900" dirty="0">
                <a:solidFill>
                  <a:schemeClr val="bg1"/>
                </a:solidFill>
              </a:rPr>
              <a:t>100 </a:t>
            </a:r>
            <a:r>
              <a:rPr lang="en-US" sz="900" dirty="0">
                <a:solidFill>
                  <a:schemeClr val="bg1"/>
                </a:solidFill>
                <a:latin typeface="Symbol" panose="05050102010706020507" pitchFamily="18" charset="2"/>
              </a:rPr>
              <a:t>m</a:t>
            </a:r>
            <a:r>
              <a:rPr lang="en-US" sz="900" dirty="0">
                <a:solidFill>
                  <a:schemeClr val="bg1"/>
                </a:solidFill>
              </a:rPr>
              <a:t>m</a:t>
            </a:r>
          </a:p>
        </p:txBody>
      </p:sp>
      <p:sp>
        <p:nvSpPr>
          <p:cNvPr id="13" name="TextBox 12">
            <a:extLst>
              <a:ext uri="{FF2B5EF4-FFF2-40B4-BE49-F238E27FC236}">
                <a16:creationId xmlns:a16="http://schemas.microsoft.com/office/drawing/2014/main" id="{4251EA35-6069-42AE-9E6F-7E5EFAC4DB49}"/>
              </a:ext>
            </a:extLst>
          </p:cNvPr>
          <p:cNvSpPr txBox="1"/>
          <p:nvPr/>
        </p:nvSpPr>
        <p:spPr>
          <a:xfrm>
            <a:off x="5295188" y="4356846"/>
            <a:ext cx="506869" cy="230832"/>
          </a:xfrm>
          <a:prstGeom prst="rect">
            <a:avLst/>
          </a:prstGeom>
          <a:noFill/>
        </p:spPr>
        <p:txBody>
          <a:bodyPr wrap="none" rtlCol="0">
            <a:spAutoFit/>
          </a:bodyPr>
          <a:lstStyle/>
          <a:p>
            <a:pPr algn="ctr"/>
            <a:r>
              <a:rPr lang="en-US" sz="900" dirty="0">
                <a:solidFill>
                  <a:schemeClr val="bg1"/>
                </a:solidFill>
              </a:rPr>
              <a:t>20 </a:t>
            </a:r>
            <a:r>
              <a:rPr lang="en-US" sz="900" dirty="0">
                <a:solidFill>
                  <a:schemeClr val="bg1"/>
                </a:solidFill>
                <a:latin typeface="Symbol" panose="05050102010706020507" pitchFamily="18" charset="2"/>
              </a:rPr>
              <a:t>m</a:t>
            </a:r>
            <a:r>
              <a:rPr lang="en-US" sz="900" dirty="0">
                <a:solidFill>
                  <a:schemeClr val="bg1"/>
                </a:solidFill>
              </a:rPr>
              <a:t>m</a:t>
            </a:r>
          </a:p>
        </p:txBody>
      </p:sp>
      <p:sp>
        <p:nvSpPr>
          <p:cNvPr id="15" name="TextBox 14">
            <a:extLst>
              <a:ext uri="{FF2B5EF4-FFF2-40B4-BE49-F238E27FC236}">
                <a16:creationId xmlns:a16="http://schemas.microsoft.com/office/drawing/2014/main" id="{A7270B08-CD3A-42A0-A352-2EA85A3FA684}"/>
              </a:ext>
            </a:extLst>
          </p:cNvPr>
          <p:cNvSpPr txBox="1"/>
          <p:nvPr/>
        </p:nvSpPr>
        <p:spPr>
          <a:xfrm>
            <a:off x="6890906" y="4366763"/>
            <a:ext cx="506869" cy="230832"/>
          </a:xfrm>
          <a:prstGeom prst="rect">
            <a:avLst/>
          </a:prstGeom>
          <a:noFill/>
        </p:spPr>
        <p:txBody>
          <a:bodyPr wrap="none" rtlCol="0">
            <a:spAutoFit/>
          </a:bodyPr>
          <a:lstStyle/>
          <a:p>
            <a:pPr algn="ctr"/>
            <a:r>
              <a:rPr lang="en-US" sz="900" dirty="0">
                <a:solidFill>
                  <a:schemeClr val="bg1"/>
                </a:solidFill>
              </a:rPr>
              <a:t>25 </a:t>
            </a:r>
            <a:r>
              <a:rPr lang="en-US" sz="900" dirty="0">
                <a:solidFill>
                  <a:schemeClr val="bg1"/>
                </a:solidFill>
                <a:latin typeface="Symbol" panose="05050102010706020507" pitchFamily="18" charset="2"/>
              </a:rPr>
              <a:t>m</a:t>
            </a:r>
            <a:r>
              <a:rPr lang="en-US" sz="900" dirty="0">
                <a:solidFill>
                  <a:schemeClr val="bg1"/>
                </a:solidFill>
              </a:rPr>
              <a:t>m</a:t>
            </a:r>
          </a:p>
        </p:txBody>
      </p:sp>
      <p:sp>
        <p:nvSpPr>
          <p:cNvPr id="16" name="TextBox 15">
            <a:extLst>
              <a:ext uri="{FF2B5EF4-FFF2-40B4-BE49-F238E27FC236}">
                <a16:creationId xmlns:a16="http://schemas.microsoft.com/office/drawing/2014/main" id="{2C2A3216-E97D-4004-AC47-38435FE8C090}"/>
              </a:ext>
            </a:extLst>
          </p:cNvPr>
          <p:cNvSpPr txBox="1"/>
          <p:nvPr/>
        </p:nvSpPr>
        <p:spPr>
          <a:xfrm>
            <a:off x="3108484" y="5747674"/>
            <a:ext cx="442749" cy="230832"/>
          </a:xfrm>
          <a:prstGeom prst="rect">
            <a:avLst/>
          </a:prstGeom>
          <a:noFill/>
        </p:spPr>
        <p:txBody>
          <a:bodyPr wrap="none" rtlCol="0">
            <a:spAutoFit/>
          </a:bodyPr>
          <a:lstStyle/>
          <a:p>
            <a:pPr algn="ctr"/>
            <a:r>
              <a:rPr lang="en-US" sz="900" dirty="0">
                <a:solidFill>
                  <a:schemeClr val="bg1"/>
                </a:solidFill>
              </a:rPr>
              <a:t>5 </a:t>
            </a:r>
            <a:r>
              <a:rPr lang="en-US" sz="900" dirty="0">
                <a:solidFill>
                  <a:schemeClr val="bg1"/>
                </a:solidFill>
                <a:latin typeface="Symbol" panose="05050102010706020507" pitchFamily="18" charset="2"/>
              </a:rPr>
              <a:t>m</a:t>
            </a:r>
            <a:r>
              <a:rPr lang="en-US" sz="900" dirty="0">
                <a:solidFill>
                  <a:schemeClr val="bg1"/>
                </a:solidFill>
              </a:rPr>
              <a:t>m</a:t>
            </a:r>
          </a:p>
        </p:txBody>
      </p:sp>
      <p:sp>
        <p:nvSpPr>
          <p:cNvPr id="17" name="TextBox 16">
            <a:extLst>
              <a:ext uri="{FF2B5EF4-FFF2-40B4-BE49-F238E27FC236}">
                <a16:creationId xmlns:a16="http://schemas.microsoft.com/office/drawing/2014/main" id="{FC149205-9985-4427-9E2A-0F6F4BD3096D}"/>
              </a:ext>
            </a:extLst>
          </p:cNvPr>
          <p:cNvSpPr txBox="1"/>
          <p:nvPr/>
        </p:nvSpPr>
        <p:spPr>
          <a:xfrm>
            <a:off x="5021446" y="5747674"/>
            <a:ext cx="442749" cy="230832"/>
          </a:xfrm>
          <a:prstGeom prst="rect">
            <a:avLst/>
          </a:prstGeom>
          <a:noFill/>
        </p:spPr>
        <p:txBody>
          <a:bodyPr wrap="none" rtlCol="0">
            <a:spAutoFit/>
          </a:bodyPr>
          <a:lstStyle/>
          <a:p>
            <a:pPr algn="ctr"/>
            <a:r>
              <a:rPr lang="en-US" sz="900" dirty="0">
                <a:solidFill>
                  <a:schemeClr val="bg1"/>
                </a:solidFill>
              </a:rPr>
              <a:t>1 </a:t>
            </a:r>
            <a:r>
              <a:rPr lang="en-US" sz="900" dirty="0">
                <a:solidFill>
                  <a:schemeClr val="bg1"/>
                </a:solidFill>
                <a:latin typeface="Symbol" panose="05050102010706020507" pitchFamily="18" charset="2"/>
              </a:rPr>
              <a:t>m</a:t>
            </a:r>
            <a:r>
              <a:rPr lang="en-US" sz="900" dirty="0">
                <a:solidFill>
                  <a:schemeClr val="bg1"/>
                </a:solidFill>
              </a:rPr>
              <a:t>m</a:t>
            </a:r>
          </a:p>
        </p:txBody>
      </p:sp>
      <p:sp>
        <p:nvSpPr>
          <p:cNvPr id="18" name="TextBox 17">
            <a:extLst>
              <a:ext uri="{FF2B5EF4-FFF2-40B4-BE49-F238E27FC236}">
                <a16:creationId xmlns:a16="http://schemas.microsoft.com/office/drawing/2014/main" id="{EF39FA7E-E655-42C6-9B11-338AD5B622EB}"/>
              </a:ext>
            </a:extLst>
          </p:cNvPr>
          <p:cNvSpPr txBox="1"/>
          <p:nvPr/>
        </p:nvSpPr>
        <p:spPr>
          <a:xfrm>
            <a:off x="6606212" y="5756022"/>
            <a:ext cx="569387" cy="230832"/>
          </a:xfrm>
          <a:prstGeom prst="rect">
            <a:avLst/>
          </a:prstGeom>
          <a:noFill/>
        </p:spPr>
        <p:txBody>
          <a:bodyPr wrap="none" rtlCol="0">
            <a:spAutoFit/>
          </a:bodyPr>
          <a:lstStyle/>
          <a:p>
            <a:pPr algn="ctr"/>
            <a:r>
              <a:rPr lang="en-US" sz="900" dirty="0">
                <a:solidFill>
                  <a:schemeClr val="bg1"/>
                </a:solidFill>
              </a:rPr>
              <a:t>500 nm</a:t>
            </a:r>
          </a:p>
        </p:txBody>
      </p:sp>
      <p:sp>
        <p:nvSpPr>
          <p:cNvPr id="19" name="Rectangle 18">
            <a:extLst>
              <a:ext uri="{FF2B5EF4-FFF2-40B4-BE49-F238E27FC236}">
                <a16:creationId xmlns:a16="http://schemas.microsoft.com/office/drawing/2014/main" id="{3F52EC55-88BA-4738-9D61-CCB1B93CCAD4}"/>
              </a:ext>
            </a:extLst>
          </p:cNvPr>
          <p:cNvSpPr/>
          <p:nvPr/>
        </p:nvSpPr>
        <p:spPr>
          <a:xfrm>
            <a:off x="3644502" y="6128158"/>
            <a:ext cx="1854995" cy="276999"/>
          </a:xfrm>
          <a:prstGeom prst="rect">
            <a:avLst/>
          </a:prstGeom>
        </p:spPr>
        <p:txBody>
          <a:bodyPr wrap="none">
            <a:spAutoFit/>
          </a:bodyPr>
          <a:lstStyle/>
          <a:p>
            <a:pPr algn="ctr"/>
            <a:r>
              <a:rPr lang="en-US" sz="1200" i="1" dirty="0"/>
              <a:t>Science</a:t>
            </a:r>
            <a:r>
              <a:rPr lang="en-US" sz="1200" dirty="0"/>
              <a:t> </a:t>
            </a:r>
            <a:r>
              <a:rPr lang="en-US" sz="1200" b="1" dirty="0"/>
              <a:t>309</a:t>
            </a:r>
            <a:r>
              <a:rPr lang="en-US" sz="1200" dirty="0"/>
              <a:t>, 275 (2005)</a:t>
            </a:r>
          </a:p>
        </p:txBody>
      </p:sp>
      <p:pic>
        <p:nvPicPr>
          <p:cNvPr id="21" name="Picture 20">
            <a:extLst>
              <a:ext uri="{FF2B5EF4-FFF2-40B4-BE49-F238E27FC236}">
                <a16:creationId xmlns:a16="http://schemas.microsoft.com/office/drawing/2014/main" id="{447AEDA3-67DC-4C3F-8F15-881377EF6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054" y="1634107"/>
            <a:ext cx="2002036" cy="1431821"/>
          </a:xfrm>
          <a:prstGeom prst="rect">
            <a:avLst/>
          </a:prstGeom>
        </p:spPr>
      </p:pic>
      <p:sp>
        <p:nvSpPr>
          <p:cNvPr id="24" name="TextBox 23">
            <a:extLst>
              <a:ext uri="{FF2B5EF4-FFF2-40B4-BE49-F238E27FC236}">
                <a16:creationId xmlns:a16="http://schemas.microsoft.com/office/drawing/2014/main" id="{27E98F8A-F1D0-4B33-BFB1-4F5E4973C8D6}"/>
              </a:ext>
            </a:extLst>
          </p:cNvPr>
          <p:cNvSpPr txBox="1"/>
          <p:nvPr/>
        </p:nvSpPr>
        <p:spPr>
          <a:xfrm>
            <a:off x="6408292" y="1711184"/>
            <a:ext cx="1879559" cy="307777"/>
          </a:xfrm>
          <a:prstGeom prst="rect">
            <a:avLst/>
          </a:prstGeom>
          <a:noFill/>
        </p:spPr>
        <p:txBody>
          <a:bodyPr wrap="square">
            <a:spAutoFit/>
          </a:bodyPr>
          <a:lstStyle/>
          <a:p>
            <a:pPr algn="ctr"/>
            <a:r>
              <a:rPr lang="en-US" sz="700" i="0" dirty="0">
                <a:solidFill>
                  <a:schemeClr val="bg1"/>
                </a:solidFill>
                <a:effectLst/>
                <a:latin typeface="+mj-lt"/>
              </a:rPr>
              <a:t>© </a:t>
            </a:r>
            <a:r>
              <a:rPr lang="en-US" sz="700" i="0" dirty="0">
                <a:solidFill>
                  <a:schemeClr val="bg1"/>
                </a:solidFill>
                <a:effectLst/>
                <a:latin typeface="+mj-lt"/>
                <a:hlinkClick r:id="rId5">
                  <a:extLst>
                    <a:ext uri="{A12FA001-AC4F-418D-AE19-62706E023703}">
                      <ahyp:hlinkClr xmlns:ahyp="http://schemas.microsoft.com/office/drawing/2018/hyperlinkcolor" val="tx"/>
                    </a:ext>
                  </a:extLst>
                </a:hlinkClick>
              </a:rPr>
              <a:t>Biosilica in Evolution, Morphogenesis, and Nanobiotechnology</a:t>
            </a:r>
            <a:endParaRPr lang="en-US" sz="700" dirty="0">
              <a:solidFill>
                <a:schemeClr val="bg1"/>
              </a:solidFill>
              <a:latin typeface="+mj-lt"/>
            </a:endParaRPr>
          </a:p>
        </p:txBody>
      </p:sp>
    </p:spTree>
    <p:extLst>
      <p:ext uri="{BB962C8B-B14F-4D97-AF65-F5344CB8AC3E}">
        <p14:creationId xmlns:p14="http://schemas.microsoft.com/office/powerpoint/2010/main" val="59815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116"/>
            <a:ext cx="8229600" cy="990284"/>
          </a:xfrm>
        </p:spPr>
        <p:txBody>
          <a:bodyPr/>
          <a:lstStyle/>
          <a:p>
            <a:r>
              <a:rPr lang="en-US" sz="2800" dirty="0"/>
              <a:t>Transient amorphous phases: amorphous first, crystalline later</a:t>
            </a:r>
          </a:p>
        </p:txBody>
      </p:sp>
      <p:sp>
        <p:nvSpPr>
          <p:cNvPr id="3" name="Content Placeholder 2"/>
          <p:cNvSpPr>
            <a:spLocks noGrp="1"/>
          </p:cNvSpPr>
          <p:nvPr>
            <p:ph idx="1"/>
          </p:nvPr>
        </p:nvSpPr>
        <p:spPr>
          <a:xfrm>
            <a:off x="457200" y="1905000"/>
            <a:ext cx="3657600" cy="4258562"/>
          </a:xfrm>
        </p:spPr>
        <p:txBody>
          <a:bodyPr/>
          <a:lstStyle/>
          <a:p>
            <a:pPr>
              <a:spcBef>
                <a:spcPts val="800"/>
              </a:spcBef>
            </a:pPr>
            <a:r>
              <a:rPr lang="en-US" sz="2000" dirty="0"/>
              <a:t>Lowering nucleation barrier</a:t>
            </a:r>
          </a:p>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rPr>
              <a:t>Ostwald step rule</a:t>
            </a:r>
          </a:p>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rPr>
              <a:t>Reduced interfacial energy</a:t>
            </a:r>
          </a:p>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lang="en-US" dirty="0"/>
              <a:t>Providing preferential nucleation sites via organic matrices</a:t>
            </a:r>
            <a:endParaRPr kumimoji="0" lang="en-US" sz="2000" b="0" i="0" u="none" strike="noStrike" kern="0" cap="none" spc="0" normalizeH="0" baseline="0" noProof="0" dirty="0">
              <a:ln>
                <a:noFill/>
              </a:ln>
              <a:solidFill>
                <a:prstClr val="black"/>
              </a:solidFill>
              <a:effectLst/>
              <a:uLnTx/>
              <a:uFillTx/>
              <a:latin typeface="Arial"/>
            </a:endParaRPr>
          </a:p>
          <a:p>
            <a:r>
              <a:rPr lang="en-US" sz="2000" dirty="0"/>
              <a:t>Solution phase infiltration and deposition</a:t>
            </a:r>
          </a:p>
          <a:p>
            <a:r>
              <a:rPr kumimoji="0" lang="en-US" sz="2000" b="0" i="0" u="none" strike="noStrike" kern="0" cap="none" spc="0" normalizeH="0" baseline="0" noProof="0" dirty="0">
                <a:ln>
                  <a:noFill/>
                </a:ln>
                <a:solidFill>
                  <a:prstClr val="black"/>
                </a:solidFill>
                <a:effectLst/>
                <a:uLnTx/>
                <a:uFillTx/>
                <a:latin typeface="Arial"/>
              </a:rPr>
              <a:t>Crystallization by particle attachment</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13</a:t>
            </a:fld>
            <a:endParaRPr lang="en-US"/>
          </a:p>
        </p:txBody>
      </p:sp>
      <p:sp>
        <p:nvSpPr>
          <p:cNvPr id="10" name="TextBox 9">
            <a:extLst>
              <a:ext uri="{FF2B5EF4-FFF2-40B4-BE49-F238E27FC236}">
                <a16:creationId xmlns:a16="http://schemas.microsoft.com/office/drawing/2014/main" id="{0BE8C787-2E72-445E-8092-2766DF6A30D4}"/>
              </a:ext>
            </a:extLst>
          </p:cNvPr>
          <p:cNvSpPr txBox="1"/>
          <p:nvPr/>
        </p:nvSpPr>
        <p:spPr>
          <a:xfrm>
            <a:off x="5129413" y="6041079"/>
            <a:ext cx="2743200" cy="261610"/>
          </a:xfrm>
          <a:prstGeom prst="rect">
            <a:avLst/>
          </a:prstGeom>
          <a:noFill/>
        </p:spPr>
        <p:txBody>
          <a:bodyPr wrap="square">
            <a:spAutoFit/>
          </a:bodyPr>
          <a:lstStyle/>
          <a:p>
            <a:pPr algn="ctr"/>
            <a:r>
              <a:rPr lang="de-DE" sz="1100" i="1" dirty="0"/>
              <a:t>Nat. Rev. Chem.</a:t>
            </a:r>
            <a:r>
              <a:rPr lang="de-DE" sz="1100" dirty="0"/>
              <a:t> </a:t>
            </a:r>
            <a:r>
              <a:rPr lang="de-DE" sz="1100" b="1" dirty="0"/>
              <a:t>5</a:t>
            </a:r>
            <a:r>
              <a:rPr lang="de-DE" sz="1100" dirty="0"/>
              <a:t>, 93 (2021)</a:t>
            </a:r>
            <a:endParaRPr lang="en-US" sz="1100" dirty="0"/>
          </a:p>
        </p:txBody>
      </p:sp>
      <p:pic>
        <p:nvPicPr>
          <p:cNvPr id="3076" name="Picture 4" descr="Fig. 1">
            <a:extLst>
              <a:ext uri="{FF2B5EF4-FFF2-40B4-BE49-F238E27FC236}">
                <a16:creationId xmlns:a16="http://schemas.microsoft.com/office/drawing/2014/main" id="{DB5DED18-C131-420D-AAE3-97DAA1DE0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908" y="1981200"/>
            <a:ext cx="4064211"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5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Transient amorphous phase stabilization</a:t>
            </a:r>
          </a:p>
        </p:txBody>
      </p:sp>
      <p:sp>
        <p:nvSpPr>
          <p:cNvPr id="3" name="Content Placeholder 2"/>
          <p:cNvSpPr>
            <a:spLocks noGrp="1"/>
          </p:cNvSpPr>
          <p:nvPr>
            <p:ph idx="1"/>
          </p:nvPr>
        </p:nvSpPr>
        <p:spPr>
          <a:xfrm>
            <a:off x="457200" y="1515362"/>
            <a:ext cx="3581400" cy="4648200"/>
          </a:xfrm>
        </p:spPr>
        <p:txBody>
          <a:bodyPr/>
          <a:lstStyle/>
          <a:p>
            <a:pPr>
              <a:spcBef>
                <a:spcPts val="800"/>
              </a:spcBef>
            </a:pPr>
            <a:r>
              <a:rPr lang="en-US" sz="2000" dirty="0"/>
              <a:t>Organic macromolecules (proteins, polysaccharides)</a:t>
            </a:r>
          </a:p>
          <a:p>
            <a:pPr>
              <a:spcBef>
                <a:spcPts val="800"/>
              </a:spcBef>
            </a:pPr>
            <a:r>
              <a:rPr lang="en-US" sz="2000" dirty="0"/>
              <a:t>Small ions: Mg</a:t>
            </a:r>
            <a:r>
              <a:rPr lang="en-US" sz="2000" baseline="30000" dirty="0"/>
              <a:t>2+</a:t>
            </a:r>
            <a:r>
              <a:rPr lang="en-US" sz="2000" dirty="0"/>
              <a:t> in ACC</a:t>
            </a:r>
          </a:p>
          <a:p>
            <a:pPr>
              <a:spcBef>
                <a:spcPts val="800"/>
              </a:spcBef>
            </a:pPr>
            <a:r>
              <a:rPr lang="en-US" sz="2000" dirty="0"/>
              <a:t>Water and hydration shells</a:t>
            </a:r>
          </a:p>
          <a:p>
            <a:pPr>
              <a:spcBef>
                <a:spcPts val="800"/>
              </a:spcBef>
            </a:pPr>
            <a:r>
              <a:rPr lang="en-US" sz="2000" dirty="0"/>
              <a:t>Confinement by organic templates</a:t>
            </a:r>
          </a:p>
          <a:p>
            <a:pPr>
              <a:spcBef>
                <a:spcPts val="800"/>
              </a:spcBef>
            </a:pPr>
            <a:r>
              <a:rPr lang="en-US" sz="2000" dirty="0"/>
              <a:t>Example: Mg</a:t>
            </a:r>
            <a:r>
              <a:rPr lang="en-US" sz="2000" baseline="30000" dirty="0"/>
              <a:t>2+</a:t>
            </a:r>
            <a:r>
              <a:rPr lang="en-US" sz="2000" dirty="0"/>
              <a:t>-rich, hydrated ACC stabilized by SM50 protein in sea urchin spicules before transforming into </a:t>
            </a:r>
            <a:r>
              <a:rPr lang="en-US" sz="2000" b="1" dirty="0"/>
              <a:t>single-crystalline</a:t>
            </a:r>
            <a:r>
              <a:rPr lang="en-US" sz="2000" dirty="0"/>
              <a:t> calcite</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14</a:t>
            </a:fld>
            <a:endParaRPr lang="en-US"/>
          </a:p>
        </p:txBody>
      </p:sp>
      <p:pic>
        <p:nvPicPr>
          <p:cNvPr id="7" name="Picture 6">
            <a:extLst>
              <a:ext uri="{FF2B5EF4-FFF2-40B4-BE49-F238E27FC236}">
                <a16:creationId xmlns:a16="http://schemas.microsoft.com/office/drawing/2014/main" id="{0481245C-469A-4857-8997-9F83304E1154}"/>
              </a:ext>
            </a:extLst>
          </p:cNvPr>
          <p:cNvPicPr>
            <a:picLocks noChangeAspect="1"/>
          </p:cNvPicPr>
          <p:nvPr/>
        </p:nvPicPr>
        <p:blipFill>
          <a:blip r:embed="rId3"/>
          <a:stretch>
            <a:fillRect/>
          </a:stretch>
        </p:blipFill>
        <p:spPr>
          <a:xfrm>
            <a:off x="4419600" y="1665514"/>
            <a:ext cx="4132441" cy="3855568"/>
          </a:xfrm>
          <a:prstGeom prst="rect">
            <a:avLst/>
          </a:prstGeom>
        </p:spPr>
      </p:pic>
      <p:sp>
        <p:nvSpPr>
          <p:cNvPr id="10" name="TextBox 9">
            <a:extLst>
              <a:ext uri="{FF2B5EF4-FFF2-40B4-BE49-F238E27FC236}">
                <a16:creationId xmlns:a16="http://schemas.microsoft.com/office/drawing/2014/main" id="{94B9AA0B-F353-43D0-810C-874B6B9D7184}"/>
              </a:ext>
            </a:extLst>
          </p:cNvPr>
          <p:cNvSpPr txBox="1"/>
          <p:nvPr/>
        </p:nvSpPr>
        <p:spPr>
          <a:xfrm>
            <a:off x="4966230" y="5677240"/>
            <a:ext cx="3039180" cy="276999"/>
          </a:xfrm>
          <a:prstGeom prst="rect">
            <a:avLst/>
          </a:prstGeom>
          <a:noFill/>
        </p:spPr>
        <p:txBody>
          <a:bodyPr wrap="square">
            <a:spAutoFit/>
          </a:bodyPr>
          <a:lstStyle/>
          <a:p>
            <a:pPr algn="ctr"/>
            <a:r>
              <a:rPr lang="de-DE" sz="1200" i="1" dirty="0"/>
              <a:t>Cryst. Growth Des.</a:t>
            </a:r>
            <a:r>
              <a:rPr lang="de-DE" sz="1200" dirty="0"/>
              <a:t> </a:t>
            </a:r>
            <a:r>
              <a:rPr lang="de-DE" sz="1200" b="1" dirty="0"/>
              <a:t>21</a:t>
            </a:r>
            <a:r>
              <a:rPr lang="de-DE" sz="1200" dirty="0"/>
              <a:t>, 6635 (2021)</a:t>
            </a:r>
            <a:endParaRPr lang="en-US" sz="1200" dirty="0"/>
          </a:p>
        </p:txBody>
      </p:sp>
    </p:spTree>
    <p:extLst>
      <p:ext uri="{BB962C8B-B14F-4D97-AF65-F5344CB8AC3E}">
        <p14:creationId xmlns:p14="http://schemas.microsoft.com/office/powerpoint/2010/main" val="394232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Hierarchical microstructural evolution</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Formation of amorphous precursor phase</a:t>
            </a:r>
          </a:p>
          <a:p>
            <a:pPr>
              <a:spcBef>
                <a:spcPts val="800"/>
              </a:spcBef>
            </a:pPr>
            <a:r>
              <a:rPr lang="en-US" sz="2000" dirty="0"/>
              <a:t>Assembly into mesoscale scaffolds</a:t>
            </a:r>
          </a:p>
          <a:p>
            <a:pPr lvl="1"/>
            <a:r>
              <a:rPr lang="en-US" dirty="0"/>
              <a:t>The amorphous precursor is transported and deposited into organic scaffolds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15</a:t>
            </a:fld>
            <a:endParaRPr lang="en-US"/>
          </a:p>
        </p:txBody>
      </p:sp>
      <p:pic>
        <p:nvPicPr>
          <p:cNvPr id="5122" name="Picture 2">
            <a:extLst>
              <a:ext uri="{FF2B5EF4-FFF2-40B4-BE49-F238E27FC236}">
                <a16:creationId xmlns:a16="http://schemas.microsoft.com/office/drawing/2014/main" id="{C72F3E23-F976-40D5-881B-39F1E3197B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t="47759" r="10820"/>
          <a:stretch/>
        </p:blipFill>
        <p:spPr bwMode="auto">
          <a:xfrm>
            <a:off x="4623900" y="3061446"/>
            <a:ext cx="3529500" cy="31155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51D2A9-7116-4E67-B9CA-DCB033486627}"/>
              </a:ext>
            </a:extLst>
          </p:cNvPr>
          <p:cNvSpPr txBox="1"/>
          <p:nvPr/>
        </p:nvSpPr>
        <p:spPr>
          <a:xfrm>
            <a:off x="457200" y="3043518"/>
            <a:ext cx="4038600" cy="2144177"/>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Controlled local transformation into nanocrystals</a:t>
            </a:r>
          </a:p>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Nanocrystal alignment along the organic matrix</a:t>
            </a:r>
          </a:p>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Nanocrystals assemble into macroscopic structures</a:t>
            </a:r>
            <a:endParaRPr lang="en-US" dirty="0"/>
          </a:p>
        </p:txBody>
      </p:sp>
      <p:sp>
        <p:nvSpPr>
          <p:cNvPr id="16" name="TextBox 15">
            <a:extLst>
              <a:ext uri="{FF2B5EF4-FFF2-40B4-BE49-F238E27FC236}">
                <a16:creationId xmlns:a16="http://schemas.microsoft.com/office/drawing/2014/main" id="{E467D9BB-718F-4FC8-AE4D-87A235C9CD89}"/>
              </a:ext>
            </a:extLst>
          </p:cNvPr>
          <p:cNvSpPr txBox="1"/>
          <p:nvPr/>
        </p:nvSpPr>
        <p:spPr>
          <a:xfrm>
            <a:off x="2362200" y="5571292"/>
            <a:ext cx="2362200" cy="677108"/>
          </a:xfrm>
          <a:prstGeom prst="rect">
            <a:avLst/>
          </a:prstGeom>
          <a:noFill/>
        </p:spPr>
        <p:txBody>
          <a:bodyPr wrap="square">
            <a:spAutoFit/>
          </a:bodyPr>
          <a:lstStyle/>
          <a:p>
            <a:pPr algn="ctr">
              <a:spcAft>
                <a:spcPts val="600"/>
              </a:spcAft>
            </a:pPr>
            <a:r>
              <a:rPr lang="en-US" sz="1100" dirty="0"/>
              <a:t>Hierarchical structure of human cortical/compact bone</a:t>
            </a:r>
          </a:p>
          <a:p>
            <a:pPr algn="ctr"/>
            <a:r>
              <a:rPr lang="en-US" sz="1100" i="1" dirty="0"/>
              <a:t>Mater. Sci. Eng. C</a:t>
            </a:r>
            <a:r>
              <a:rPr lang="en-US" sz="1100" dirty="0"/>
              <a:t> </a:t>
            </a:r>
            <a:r>
              <a:rPr lang="en-US" sz="1100" b="1" dirty="0"/>
              <a:t>26</a:t>
            </a:r>
            <a:r>
              <a:rPr lang="en-US" sz="1100" dirty="0"/>
              <a:t>, 1251 (2006)</a:t>
            </a:r>
          </a:p>
        </p:txBody>
      </p:sp>
    </p:spTree>
    <p:extLst>
      <p:ext uri="{BB962C8B-B14F-4D97-AF65-F5344CB8AC3E}">
        <p14:creationId xmlns:p14="http://schemas.microsoft.com/office/powerpoint/2010/main" val="2299880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116"/>
            <a:ext cx="8229600" cy="990284"/>
          </a:xfrm>
        </p:spPr>
        <p:txBody>
          <a:bodyPr/>
          <a:lstStyle/>
          <a:p>
            <a:r>
              <a:rPr lang="en-US" sz="2700" dirty="0"/>
              <a:t>Amorphous materials in hierarchical microstructural evolution</a:t>
            </a:r>
          </a:p>
        </p:txBody>
      </p:sp>
      <p:sp>
        <p:nvSpPr>
          <p:cNvPr id="3" name="Content Placeholder 2"/>
          <p:cNvSpPr>
            <a:spLocks noGrp="1"/>
          </p:cNvSpPr>
          <p:nvPr>
            <p:ph idx="1"/>
          </p:nvPr>
        </p:nvSpPr>
        <p:spPr>
          <a:xfrm>
            <a:off x="457200" y="1887072"/>
            <a:ext cx="8001000" cy="4258562"/>
          </a:xfrm>
        </p:spPr>
        <p:txBody>
          <a:bodyPr/>
          <a:lstStyle/>
          <a:p>
            <a:pPr>
              <a:spcBef>
                <a:spcPts val="800"/>
              </a:spcBef>
            </a:pPr>
            <a:r>
              <a:rPr lang="en-US" sz="2000" dirty="0"/>
              <a:t>Shape molding flexibility</a:t>
            </a:r>
          </a:p>
          <a:p>
            <a:pPr lvl="1"/>
            <a:r>
              <a:rPr lang="en-US" dirty="0"/>
              <a:t>Can fill irregular or nanoconfined spaces</a:t>
            </a:r>
            <a:endParaRPr lang="en-US" sz="2000" dirty="0"/>
          </a:p>
          <a:p>
            <a:pPr>
              <a:spcBef>
                <a:spcPts val="800"/>
              </a:spcBef>
            </a:pPr>
            <a:r>
              <a:rPr lang="en-US" sz="2000" dirty="0"/>
              <a:t>Avoidance of brittle failure</a:t>
            </a:r>
          </a:p>
          <a:p>
            <a:pPr lvl="1"/>
            <a:r>
              <a:rPr lang="en-US" dirty="0"/>
              <a:t>Premature crystal nucleation would create internal stresses and cracks</a:t>
            </a:r>
          </a:p>
          <a:p>
            <a:pPr>
              <a:spcBef>
                <a:spcPts val="800"/>
              </a:spcBef>
            </a:pPr>
            <a:r>
              <a:rPr lang="en-US" sz="2000" dirty="0"/>
              <a:t>Kinetic control</a:t>
            </a:r>
          </a:p>
          <a:p>
            <a:pPr lvl="1"/>
            <a:r>
              <a:rPr lang="en-US" dirty="0"/>
              <a:t>Organisms can “freeze” the amorphous phase at desired times or locations</a:t>
            </a:r>
          </a:p>
          <a:p>
            <a:pPr>
              <a:spcBef>
                <a:spcPts val="800"/>
              </a:spcBef>
            </a:pPr>
            <a:r>
              <a:rPr lang="en-US" sz="2000" dirty="0"/>
              <a:t>Hierarchical integration</a:t>
            </a:r>
          </a:p>
          <a:p>
            <a:pPr lvl="1"/>
            <a:r>
              <a:rPr lang="en-US" dirty="0"/>
              <a:t>Once the amorphous phase transforms, it connects nanoscale, microscale, and macroscale order seamlessly</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85773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Bioinspired composites: nacre-inspired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17</a:t>
            </a:fld>
            <a:endParaRPr lang="en-US"/>
          </a:p>
        </p:txBody>
      </p:sp>
      <p:sp>
        <p:nvSpPr>
          <p:cNvPr id="2" name="Rectangle 1">
            <a:extLst>
              <a:ext uri="{FF2B5EF4-FFF2-40B4-BE49-F238E27FC236}">
                <a16:creationId xmlns:a16="http://schemas.microsoft.com/office/drawing/2014/main" id="{2931D614-C0E5-48A8-A928-49C801088752}"/>
              </a:ext>
            </a:extLst>
          </p:cNvPr>
          <p:cNvSpPr/>
          <p:nvPr/>
        </p:nvSpPr>
        <p:spPr>
          <a:xfrm>
            <a:off x="3305467" y="6019800"/>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pic>
        <p:nvPicPr>
          <p:cNvPr id="3" name="Picture 2" descr="https://science.sciencemag.org/content/sci/364/6447/1260/F4.large.jpg?width=800&amp;height=600&amp;carousel=1">
            <a:extLst>
              <a:ext uri="{FF2B5EF4-FFF2-40B4-BE49-F238E27FC236}">
                <a16:creationId xmlns:a16="http://schemas.microsoft.com/office/drawing/2014/main" id="{B405E29E-5081-4A6D-BEFA-F90905392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40" y="1609515"/>
            <a:ext cx="3886200" cy="41939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94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Bioinspired composites: nacre-inspired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18</a:t>
            </a:fld>
            <a:endParaRPr lang="en-US"/>
          </a:p>
        </p:txBody>
      </p:sp>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2.jintiankansha.me/get?src=http://mmbiz.qpic.cn/mmbiz_gif/dfMvlaZWtEKcN6KZyXwiaOcBG9D5PtfITY9aPwJWGzib2Uica3dwk5DmnC0PQstloR9c2cEibeEOhZLpf3RwC7CYEw/640?wx_fmt=gif">
            <a:extLst>
              <a:ext uri="{FF2B5EF4-FFF2-40B4-BE49-F238E27FC236}">
                <a16:creationId xmlns:a16="http://schemas.microsoft.com/office/drawing/2014/main" id="{8E41F066-B415-4D6F-A0DE-4FB931A689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912" y="1644054"/>
            <a:ext cx="3429000" cy="19398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img2.jintiankansha.me/get?src=http://mmbiz.qpic.cn/mmbiz_gif/dfMvlaZWtEKcN6KZyXwiaOcBG9D5PtfITBT8BMjIPoBvhIiasWAzqNhLMFNPiakz99wYW2zlhpApVAcZ9ZvhgghCA/640?wx_fmt=gif">
            <a:extLst>
              <a:ext uri="{FF2B5EF4-FFF2-40B4-BE49-F238E27FC236}">
                <a16:creationId xmlns:a16="http://schemas.microsoft.com/office/drawing/2014/main" id="{9E8B9409-C80F-45F5-808A-DF765BDCEA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912" y="3863631"/>
            <a:ext cx="3429000" cy="19398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57FB85C-7795-4120-A138-D1A25759285C}"/>
              </a:ext>
            </a:extLst>
          </p:cNvPr>
          <p:cNvSpPr/>
          <p:nvPr/>
        </p:nvSpPr>
        <p:spPr>
          <a:xfrm>
            <a:off x="3305467" y="6019800"/>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spTree>
    <p:extLst>
      <p:ext uri="{BB962C8B-B14F-4D97-AF65-F5344CB8AC3E}">
        <p14:creationId xmlns:p14="http://schemas.microsoft.com/office/powerpoint/2010/main" val="361607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Sponge-inspired buckling-resistant lattices</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Silica skeleton of </a:t>
            </a:r>
            <a:r>
              <a:rPr lang="en-US" sz="2000" i="1" dirty="0" err="1"/>
              <a:t>Euplectella</a:t>
            </a:r>
            <a:r>
              <a:rPr lang="en-US" sz="2000" i="1" dirty="0"/>
              <a:t> aspergillum</a:t>
            </a:r>
            <a:r>
              <a:rPr lang="en-US" sz="2000" dirty="0"/>
              <a:t> consists of a square grid overlaid with a double set of diagonal bracings</a:t>
            </a:r>
          </a:p>
          <a:p>
            <a:pPr>
              <a:spcBef>
                <a:spcPts val="800"/>
              </a:spcBef>
            </a:pPr>
            <a:r>
              <a:rPr lang="en-US" sz="2000" dirty="0"/>
              <a:t>The diagonal reinforcement strategy achieves the highest buckling resistance for a given amount of material</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19</a:t>
            </a:fld>
            <a:endParaRPr lang="en-US"/>
          </a:p>
        </p:txBody>
      </p:sp>
      <p:sp>
        <p:nvSpPr>
          <p:cNvPr id="13" name="TextBox 12">
            <a:extLst>
              <a:ext uri="{FF2B5EF4-FFF2-40B4-BE49-F238E27FC236}">
                <a16:creationId xmlns:a16="http://schemas.microsoft.com/office/drawing/2014/main" id="{B733867B-77DE-430A-B614-694790875448}"/>
              </a:ext>
            </a:extLst>
          </p:cNvPr>
          <p:cNvSpPr txBox="1"/>
          <p:nvPr/>
        </p:nvSpPr>
        <p:spPr>
          <a:xfrm>
            <a:off x="3555690" y="6073651"/>
            <a:ext cx="2032620" cy="276999"/>
          </a:xfrm>
          <a:prstGeom prst="rect">
            <a:avLst/>
          </a:prstGeom>
          <a:noFill/>
        </p:spPr>
        <p:txBody>
          <a:bodyPr wrap="square">
            <a:spAutoFit/>
          </a:bodyPr>
          <a:lstStyle/>
          <a:p>
            <a:pPr algn="ctr"/>
            <a:r>
              <a:rPr lang="en-US" sz="1200" i="1" dirty="0">
                <a:effectLst/>
                <a:latin typeface="+mj-lt"/>
              </a:rPr>
              <a:t>Nat. Mater.</a:t>
            </a:r>
            <a:r>
              <a:rPr lang="en-US" sz="1200" b="0" i="0" dirty="0">
                <a:effectLst/>
                <a:latin typeface="+mj-lt"/>
              </a:rPr>
              <a:t> </a:t>
            </a:r>
            <a:r>
              <a:rPr lang="en-US" sz="1200" b="1" i="0" dirty="0">
                <a:effectLst/>
                <a:latin typeface="+mj-lt"/>
              </a:rPr>
              <a:t>20</a:t>
            </a:r>
            <a:r>
              <a:rPr lang="en-US" sz="1200" b="0" i="0" dirty="0">
                <a:effectLst/>
                <a:latin typeface="+mj-lt"/>
              </a:rPr>
              <a:t>, 237 (2021)</a:t>
            </a:r>
            <a:endParaRPr lang="en-US" sz="1200" dirty="0">
              <a:latin typeface="+mj-lt"/>
            </a:endParaRPr>
          </a:p>
        </p:txBody>
      </p:sp>
      <p:grpSp>
        <p:nvGrpSpPr>
          <p:cNvPr id="5" name="Group 4">
            <a:extLst>
              <a:ext uri="{FF2B5EF4-FFF2-40B4-BE49-F238E27FC236}">
                <a16:creationId xmlns:a16="http://schemas.microsoft.com/office/drawing/2014/main" id="{A4B1E409-38AE-4EF9-A62E-B57D4173A56A}"/>
              </a:ext>
            </a:extLst>
          </p:cNvPr>
          <p:cNvGrpSpPr/>
          <p:nvPr/>
        </p:nvGrpSpPr>
        <p:grpSpPr>
          <a:xfrm>
            <a:off x="676302" y="3169026"/>
            <a:ext cx="7799827" cy="2743200"/>
            <a:chOff x="635961" y="3200400"/>
            <a:chExt cx="7799827" cy="2743200"/>
          </a:xfrm>
        </p:grpSpPr>
        <p:pic>
          <p:nvPicPr>
            <p:cNvPr id="1026" name="Picture 2" descr="Fig. 1">
              <a:extLst>
                <a:ext uri="{FF2B5EF4-FFF2-40B4-BE49-F238E27FC236}">
                  <a16:creationId xmlns:a16="http://schemas.microsoft.com/office/drawing/2014/main" id="{8F3914AE-1E1C-4C87-A5B9-0C5747964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61" y="3200400"/>
              <a:ext cx="242379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2">
              <a:extLst>
                <a:ext uri="{FF2B5EF4-FFF2-40B4-BE49-F238E27FC236}">
                  <a16:creationId xmlns:a16="http://schemas.microsoft.com/office/drawing/2014/main" id="{404894C6-7EA1-4277-9EC2-BDC50AC17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858" y="3200400"/>
              <a:ext cx="5156930" cy="2743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915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652"/>
            <a:ext cx="8229600" cy="929148"/>
          </a:xfrm>
        </p:spPr>
        <p:txBody>
          <a:bodyPr/>
          <a:lstStyle/>
          <a:p>
            <a:r>
              <a:rPr lang="en-US" dirty="0"/>
              <a:t>References</a:t>
            </a:r>
          </a:p>
        </p:txBody>
      </p:sp>
      <p:sp>
        <p:nvSpPr>
          <p:cNvPr id="3" name="Content Placeholder 2"/>
          <p:cNvSpPr>
            <a:spLocks noGrp="1"/>
          </p:cNvSpPr>
          <p:nvPr>
            <p:ph idx="1"/>
          </p:nvPr>
        </p:nvSpPr>
        <p:spPr>
          <a:xfrm>
            <a:off x="457200" y="1527786"/>
            <a:ext cx="8229600" cy="4662948"/>
          </a:xfrm>
        </p:spPr>
        <p:txBody>
          <a:bodyPr/>
          <a:lstStyle/>
          <a:p>
            <a:pPr>
              <a:spcBef>
                <a:spcPts val="800"/>
              </a:spcBef>
            </a:pPr>
            <a:endParaRPr lang="en-US" sz="2000" dirty="0"/>
          </a:p>
          <a:p>
            <a:pPr lvl="1">
              <a:spcBef>
                <a:spcPts val="800"/>
              </a:spcBef>
            </a:pPr>
            <a:endParaRPr lang="en-US" dirty="0"/>
          </a:p>
          <a:p>
            <a:pPr>
              <a:spcBef>
                <a:spcPts val="800"/>
              </a:spcBef>
            </a:pPr>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2</a:t>
            </a:fld>
            <a:endParaRPr lang="en-US"/>
          </a:p>
        </p:txBody>
      </p:sp>
      <p:pic>
        <p:nvPicPr>
          <p:cNvPr id="6146" name="Picture 2" descr="Handbook of Biomineralization: Biomimetic and Bioinspired Chemistry:  Behrens, Peter, Bäuerlein, Edmund, Mann, Stephen: 9783527318056:  Amazon.com: Books">
            <a:extLst>
              <a:ext uri="{FF2B5EF4-FFF2-40B4-BE49-F238E27FC236}">
                <a16:creationId xmlns:a16="http://schemas.microsoft.com/office/drawing/2014/main" id="{FC80FDD8-EA51-4A23-9117-1EF781301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82" y="1676400"/>
            <a:ext cx="221805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omineralization: From Molecular and Nano-structural Analyses to  Environmental Science">
            <a:extLst>
              <a:ext uri="{FF2B5EF4-FFF2-40B4-BE49-F238E27FC236}">
                <a16:creationId xmlns:a16="http://schemas.microsoft.com/office/drawing/2014/main" id="{AF9B4A0D-01E1-4219-B365-A4B9DFBD4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082" y="1676400"/>
            <a:ext cx="212471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ook cover">
            <a:extLst>
              <a:ext uri="{FF2B5EF4-FFF2-40B4-BE49-F238E27FC236}">
                <a16:creationId xmlns:a16="http://schemas.microsoft.com/office/drawing/2014/main" id="{820E7F8A-40B4-4DFB-A0C7-8D80BAEBD8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482" y="1676400"/>
            <a:ext cx="2110634"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70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Diatom-based single-molecule sensors</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Dual enhancement by diatom </a:t>
            </a:r>
            <a:r>
              <a:rPr lang="en-US" sz="2000" dirty="0" err="1"/>
              <a:t>biosilica</a:t>
            </a:r>
            <a:endParaRPr lang="en-US" sz="2000" dirty="0"/>
          </a:p>
          <a:p>
            <a:pPr lvl="1"/>
            <a:r>
              <a:rPr lang="en-US" dirty="0"/>
              <a:t>Hydrophilic surface pulls droplets inward during drying</a:t>
            </a:r>
          </a:p>
          <a:p>
            <a:pPr lvl="1"/>
            <a:r>
              <a:rPr lang="en-US" dirty="0"/>
              <a:t>Porous structure amplifies SERS hot-spot intensity</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20</a:t>
            </a:fld>
            <a:endParaRPr lang="en-US"/>
          </a:p>
        </p:txBody>
      </p:sp>
      <p:pic>
        <p:nvPicPr>
          <p:cNvPr id="8194" name="Picture 2">
            <a:extLst>
              <a:ext uri="{FF2B5EF4-FFF2-40B4-BE49-F238E27FC236}">
                <a16:creationId xmlns:a16="http://schemas.microsoft.com/office/drawing/2014/main" id="{3F1A8196-A535-4960-A32E-A94DDAE63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00317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566432E-8A8D-4FAF-8DE0-E53545553414}"/>
              </a:ext>
            </a:extLst>
          </p:cNvPr>
          <p:cNvPicPr>
            <a:picLocks noChangeAspect="1"/>
          </p:cNvPicPr>
          <p:nvPr/>
        </p:nvPicPr>
        <p:blipFill>
          <a:blip r:embed="rId4"/>
          <a:stretch>
            <a:fillRect/>
          </a:stretch>
        </p:blipFill>
        <p:spPr>
          <a:xfrm>
            <a:off x="4114800" y="3003174"/>
            <a:ext cx="3935760" cy="2743200"/>
          </a:xfrm>
          <a:prstGeom prst="rect">
            <a:avLst/>
          </a:prstGeom>
        </p:spPr>
      </p:pic>
      <p:sp>
        <p:nvSpPr>
          <p:cNvPr id="8" name="TextBox 7">
            <a:extLst>
              <a:ext uri="{FF2B5EF4-FFF2-40B4-BE49-F238E27FC236}">
                <a16:creationId xmlns:a16="http://schemas.microsoft.com/office/drawing/2014/main" id="{65A473E5-F768-493D-AF9C-08BE3E288733}"/>
              </a:ext>
            </a:extLst>
          </p:cNvPr>
          <p:cNvSpPr txBox="1"/>
          <p:nvPr/>
        </p:nvSpPr>
        <p:spPr>
          <a:xfrm>
            <a:off x="2639745" y="5441574"/>
            <a:ext cx="979755" cy="261610"/>
          </a:xfrm>
          <a:prstGeom prst="rect">
            <a:avLst/>
          </a:prstGeom>
          <a:noFill/>
        </p:spPr>
        <p:txBody>
          <a:bodyPr wrap="none" rtlCol="0">
            <a:spAutoFit/>
          </a:bodyPr>
          <a:lstStyle/>
          <a:p>
            <a:pPr algn="ctr"/>
            <a:r>
              <a:rPr lang="en-US" sz="1100" dirty="0">
                <a:solidFill>
                  <a:schemeClr val="bg1"/>
                </a:solidFill>
              </a:rPr>
              <a:t>© Wikimedia</a:t>
            </a:r>
          </a:p>
        </p:txBody>
      </p:sp>
      <p:sp>
        <p:nvSpPr>
          <p:cNvPr id="13" name="TextBox 12">
            <a:extLst>
              <a:ext uri="{FF2B5EF4-FFF2-40B4-BE49-F238E27FC236}">
                <a16:creationId xmlns:a16="http://schemas.microsoft.com/office/drawing/2014/main" id="{B733867B-77DE-430A-B614-694790875448}"/>
              </a:ext>
            </a:extLst>
          </p:cNvPr>
          <p:cNvSpPr txBox="1"/>
          <p:nvPr/>
        </p:nvSpPr>
        <p:spPr>
          <a:xfrm>
            <a:off x="4749180" y="5898774"/>
            <a:ext cx="2667000" cy="261610"/>
          </a:xfrm>
          <a:prstGeom prst="rect">
            <a:avLst/>
          </a:prstGeom>
          <a:noFill/>
        </p:spPr>
        <p:txBody>
          <a:bodyPr wrap="square">
            <a:spAutoFit/>
          </a:bodyPr>
          <a:lstStyle/>
          <a:p>
            <a:pPr algn="ctr"/>
            <a:r>
              <a:rPr lang="en-US" sz="1050" i="1" dirty="0">
                <a:effectLst/>
                <a:latin typeface="+mj-lt"/>
              </a:rPr>
              <a:t>Nanoscale</a:t>
            </a:r>
            <a:r>
              <a:rPr lang="en-US" sz="1050" b="0" i="0" dirty="0">
                <a:effectLst/>
                <a:latin typeface="+mj-lt"/>
              </a:rPr>
              <a:t> </a:t>
            </a:r>
            <a:r>
              <a:rPr lang="en-US" sz="1050" b="1" i="0" dirty="0">
                <a:effectLst/>
                <a:latin typeface="+mj-lt"/>
              </a:rPr>
              <a:t>8</a:t>
            </a:r>
            <a:r>
              <a:rPr lang="en-US" sz="1050" b="0" i="0" dirty="0">
                <a:effectLst/>
                <a:latin typeface="+mj-lt"/>
              </a:rPr>
              <a:t>, 17285 (2016)</a:t>
            </a:r>
            <a:endParaRPr lang="en-US" sz="1050" dirty="0">
              <a:latin typeface="+mj-lt"/>
            </a:endParaRPr>
          </a:p>
        </p:txBody>
      </p:sp>
    </p:spTree>
    <p:extLst>
      <p:ext uri="{BB962C8B-B14F-4D97-AF65-F5344CB8AC3E}">
        <p14:creationId xmlns:p14="http://schemas.microsoft.com/office/powerpoint/2010/main" val="315860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Diatom-based drug delivery</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Targeted drug delivery using genetically engineered diatom</a:t>
            </a:r>
            <a:endParaRPr lang="en-US" dirty="0"/>
          </a:p>
          <a:p>
            <a:pPr lvl="1"/>
            <a:r>
              <a:rPr lang="en-US" dirty="0"/>
              <a:t>Genetically engineered diatoms display GB1 protein domain on their silica shells, enabling the binding of IgG antibodies</a:t>
            </a:r>
          </a:p>
          <a:p>
            <a:pPr lvl="1"/>
            <a:r>
              <a:rPr lang="en-US" dirty="0"/>
              <a:t>Hydrophobic drugs loaded into cationic liposomes, which electrostatically adsorbed onto negatively charged </a:t>
            </a:r>
            <a:r>
              <a:rPr lang="en-US" dirty="0" err="1"/>
              <a:t>biosilica</a:t>
            </a:r>
            <a:endParaRPr lang="en-US" dirty="0"/>
          </a:p>
          <a:p>
            <a:pPr lvl="1"/>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21</a:t>
            </a:fld>
            <a:endParaRPr lang="en-US"/>
          </a:p>
        </p:txBody>
      </p:sp>
      <p:pic>
        <p:nvPicPr>
          <p:cNvPr id="4098" name="Picture 2" descr="Figure 2">
            <a:extLst>
              <a:ext uri="{FF2B5EF4-FFF2-40B4-BE49-F238E27FC236}">
                <a16:creationId xmlns:a16="http://schemas.microsoft.com/office/drawing/2014/main" id="{6998C091-CC39-43CA-93DB-70F42E0C8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38" y="3594609"/>
            <a:ext cx="491182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6">
            <a:extLst>
              <a:ext uri="{FF2B5EF4-FFF2-40B4-BE49-F238E27FC236}">
                <a16:creationId xmlns:a16="http://schemas.microsoft.com/office/drawing/2014/main" id="{661DEEB5-262E-45B1-9DF0-CAC1F4DD41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44"/>
          <a:stretch/>
        </p:blipFill>
        <p:spPr bwMode="auto">
          <a:xfrm>
            <a:off x="5988458" y="3594609"/>
            <a:ext cx="2469742" cy="24610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3C070E-9C7A-45C3-9D60-406C25F65BA5}"/>
              </a:ext>
            </a:extLst>
          </p:cNvPr>
          <p:cNvSpPr txBox="1"/>
          <p:nvPr/>
        </p:nvSpPr>
        <p:spPr>
          <a:xfrm>
            <a:off x="6156529" y="6131649"/>
            <a:ext cx="2133599" cy="261610"/>
          </a:xfrm>
          <a:prstGeom prst="rect">
            <a:avLst/>
          </a:prstGeom>
          <a:noFill/>
        </p:spPr>
        <p:txBody>
          <a:bodyPr wrap="square">
            <a:spAutoFit/>
          </a:bodyPr>
          <a:lstStyle/>
          <a:p>
            <a:pPr algn="ctr"/>
            <a:r>
              <a:rPr lang="en-US" sz="1100" i="1" dirty="0">
                <a:effectLst/>
                <a:latin typeface="+mj-lt"/>
              </a:rPr>
              <a:t>Nat. </a:t>
            </a:r>
            <a:r>
              <a:rPr lang="en-US" sz="1100" i="1" dirty="0" err="1">
                <a:effectLst/>
                <a:latin typeface="+mj-lt"/>
              </a:rPr>
              <a:t>Commun</a:t>
            </a:r>
            <a:r>
              <a:rPr lang="en-US" sz="1100" i="1" dirty="0">
                <a:effectLst/>
                <a:latin typeface="+mj-lt"/>
              </a:rPr>
              <a:t>.</a:t>
            </a:r>
            <a:r>
              <a:rPr lang="en-US" sz="1100" b="0" i="0" dirty="0">
                <a:effectLst/>
                <a:latin typeface="+mj-lt"/>
              </a:rPr>
              <a:t> </a:t>
            </a:r>
            <a:r>
              <a:rPr lang="en-US" sz="1100" b="1" i="0" dirty="0">
                <a:effectLst/>
                <a:latin typeface="+mj-lt"/>
              </a:rPr>
              <a:t>6</a:t>
            </a:r>
            <a:r>
              <a:rPr lang="en-US" sz="1100" b="0" i="0" dirty="0">
                <a:effectLst/>
                <a:latin typeface="+mj-lt"/>
              </a:rPr>
              <a:t>, 8791 (2015)</a:t>
            </a:r>
            <a:endParaRPr lang="en-US" sz="1100" dirty="0">
              <a:latin typeface="+mj-lt"/>
            </a:endParaRPr>
          </a:p>
        </p:txBody>
      </p:sp>
    </p:spTree>
    <p:extLst>
      <p:ext uri="{BB962C8B-B14F-4D97-AF65-F5344CB8AC3E}">
        <p14:creationId xmlns:p14="http://schemas.microsoft.com/office/powerpoint/2010/main" val="26382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Polymer-induced liquid precursor (PILP)</a:t>
            </a:r>
          </a:p>
        </p:txBody>
      </p:sp>
      <p:sp>
        <p:nvSpPr>
          <p:cNvPr id="3" name="Content Placeholder 2"/>
          <p:cNvSpPr>
            <a:spLocks noGrp="1"/>
          </p:cNvSpPr>
          <p:nvPr>
            <p:ph idx="1"/>
          </p:nvPr>
        </p:nvSpPr>
        <p:spPr>
          <a:xfrm>
            <a:off x="457200" y="1515362"/>
            <a:ext cx="3352800" cy="4648200"/>
          </a:xfrm>
        </p:spPr>
        <p:txBody>
          <a:bodyPr/>
          <a:lstStyle/>
          <a:p>
            <a:pPr>
              <a:spcBef>
                <a:spcPts val="800"/>
              </a:spcBef>
            </a:pPr>
            <a:r>
              <a:rPr lang="en-US" sz="1800" dirty="0"/>
              <a:t>Adding </a:t>
            </a:r>
            <a:r>
              <a:rPr lang="en-US" sz="1800" dirty="0" err="1"/>
              <a:t>polyionic</a:t>
            </a:r>
            <a:r>
              <a:rPr lang="en-US" sz="1800" dirty="0"/>
              <a:t> polymers to a solution supersaturated with mineral ions</a:t>
            </a:r>
          </a:p>
          <a:p>
            <a:pPr>
              <a:spcBef>
                <a:spcPts val="800"/>
              </a:spcBef>
            </a:pPr>
            <a:r>
              <a:rPr lang="en-US" sz="1800" dirty="0"/>
              <a:t>Polymers interact with the mineral ions, stabilizing them in liquid-like amorphous clusters</a:t>
            </a:r>
          </a:p>
          <a:p>
            <a:pPr>
              <a:spcBef>
                <a:spcPts val="800"/>
              </a:spcBef>
            </a:pPr>
            <a:r>
              <a:rPr lang="en-US" sz="1800" dirty="0"/>
              <a:t>Infiltration into organic or porous matrices</a:t>
            </a:r>
          </a:p>
          <a:p>
            <a:pPr>
              <a:spcBef>
                <a:spcPts val="800"/>
              </a:spcBef>
            </a:pPr>
            <a:r>
              <a:rPr lang="en-US" sz="1800" dirty="0"/>
              <a:t>The precursor dehydrates and solidifies</a:t>
            </a:r>
          </a:p>
          <a:p>
            <a:pPr>
              <a:spcBef>
                <a:spcPts val="800"/>
              </a:spcBef>
            </a:pPr>
            <a:r>
              <a:rPr lang="en-US" sz="1800" dirty="0"/>
              <a:t>The matrix guides the alignment and orientation of the crystals formed</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22</a:t>
            </a:fld>
            <a:endParaRPr lang="en-US"/>
          </a:p>
        </p:txBody>
      </p:sp>
      <p:pic>
        <p:nvPicPr>
          <p:cNvPr id="5122" name="Picture 2" descr="Fig. 6">
            <a:extLst>
              <a:ext uri="{FF2B5EF4-FFF2-40B4-BE49-F238E27FC236}">
                <a16:creationId xmlns:a16="http://schemas.microsoft.com/office/drawing/2014/main" id="{E5F09F26-AB65-41C6-A7DC-84772432F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0" b="27778"/>
          <a:stretch/>
        </p:blipFill>
        <p:spPr bwMode="auto">
          <a:xfrm>
            <a:off x="4144371" y="1571784"/>
            <a:ext cx="4472579" cy="39908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385870-5028-462D-BAD1-E69C9D469477}"/>
              </a:ext>
            </a:extLst>
          </p:cNvPr>
          <p:cNvSpPr txBox="1"/>
          <p:nvPr/>
        </p:nvSpPr>
        <p:spPr>
          <a:xfrm>
            <a:off x="5313860" y="5662519"/>
            <a:ext cx="2133599" cy="261610"/>
          </a:xfrm>
          <a:prstGeom prst="rect">
            <a:avLst/>
          </a:prstGeom>
          <a:noFill/>
        </p:spPr>
        <p:txBody>
          <a:bodyPr wrap="square">
            <a:spAutoFit/>
          </a:bodyPr>
          <a:lstStyle/>
          <a:p>
            <a:pPr algn="ctr"/>
            <a:r>
              <a:rPr lang="en-US" sz="1100" i="1" dirty="0">
                <a:effectLst/>
                <a:latin typeface="+mj-lt"/>
              </a:rPr>
              <a:t>Nat. </a:t>
            </a:r>
            <a:r>
              <a:rPr lang="en-US" sz="1100" i="1" dirty="0" err="1">
                <a:effectLst/>
                <a:latin typeface="+mj-lt"/>
              </a:rPr>
              <a:t>Commun</a:t>
            </a:r>
            <a:r>
              <a:rPr lang="en-US" sz="1100" i="1" dirty="0">
                <a:effectLst/>
                <a:latin typeface="+mj-lt"/>
              </a:rPr>
              <a:t>.</a:t>
            </a:r>
            <a:r>
              <a:rPr lang="en-US" sz="1100" b="0" i="0" dirty="0">
                <a:effectLst/>
                <a:latin typeface="+mj-lt"/>
              </a:rPr>
              <a:t> </a:t>
            </a:r>
            <a:r>
              <a:rPr lang="en-US" sz="1100" b="1" i="0" dirty="0">
                <a:effectLst/>
                <a:latin typeface="+mj-lt"/>
              </a:rPr>
              <a:t>9</a:t>
            </a:r>
            <a:r>
              <a:rPr lang="en-US" sz="1100" b="0" i="0" dirty="0">
                <a:effectLst/>
                <a:latin typeface="+mj-lt"/>
              </a:rPr>
              <a:t>, 2582 (2018)</a:t>
            </a:r>
            <a:endParaRPr lang="en-US" sz="1100" dirty="0">
              <a:latin typeface="+mj-lt"/>
            </a:endParaRPr>
          </a:p>
        </p:txBody>
      </p:sp>
    </p:spTree>
    <p:extLst>
      <p:ext uri="{BB962C8B-B14F-4D97-AF65-F5344CB8AC3E}">
        <p14:creationId xmlns:p14="http://schemas.microsoft.com/office/powerpoint/2010/main" val="3205123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116"/>
            <a:ext cx="8229600" cy="990284"/>
          </a:xfrm>
        </p:spPr>
        <p:txBody>
          <a:bodyPr/>
          <a:lstStyle/>
          <a:p>
            <a:r>
              <a:rPr lang="en-US" sz="2800" dirty="0"/>
              <a:t>Mineralization of collagen sponges mimicking bone structures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23</a:t>
            </a:fld>
            <a:endParaRPr lang="en-US"/>
          </a:p>
        </p:txBody>
      </p:sp>
      <p:sp>
        <p:nvSpPr>
          <p:cNvPr id="10" name="Content Placeholder 2">
            <a:extLst>
              <a:ext uri="{FF2B5EF4-FFF2-40B4-BE49-F238E27FC236}">
                <a16:creationId xmlns:a16="http://schemas.microsoft.com/office/drawing/2014/main" id="{72B146FC-9CE7-4609-800B-93BD4A6EADB2}"/>
              </a:ext>
            </a:extLst>
          </p:cNvPr>
          <p:cNvSpPr>
            <a:spLocks noGrp="1"/>
          </p:cNvSpPr>
          <p:nvPr>
            <p:ph idx="1"/>
          </p:nvPr>
        </p:nvSpPr>
        <p:spPr>
          <a:xfrm>
            <a:off x="457200" y="1791649"/>
            <a:ext cx="8001000" cy="4371913"/>
          </a:xfrm>
        </p:spPr>
        <p:txBody>
          <a:bodyPr/>
          <a:lstStyle/>
          <a:p>
            <a:pPr>
              <a:spcBef>
                <a:spcPts val="800"/>
              </a:spcBef>
            </a:pPr>
            <a:r>
              <a:rPr lang="en-US" sz="2000" dirty="0"/>
              <a:t>Develop bone-like collagen-hydroxyapatite (HA) composites using the PILP process to mimic natural bone nanostructure</a:t>
            </a:r>
          </a:p>
        </p:txBody>
      </p:sp>
      <p:pic>
        <p:nvPicPr>
          <p:cNvPr id="8" name="Picture 7">
            <a:extLst>
              <a:ext uri="{FF2B5EF4-FFF2-40B4-BE49-F238E27FC236}">
                <a16:creationId xmlns:a16="http://schemas.microsoft.com/office/drawing/2014/main" id="{888EFB5E-A251-46C2-B340-47D1E23E0ED6}"/>
              </a:ext>
            </a:extLst>
          </p:cNvPr>
          <p:cNvPicPr>
            <a:picLocks noChangeAspect="1"/>
          </p:cNvPicPr>
          <p:nvPr/>
        </p:nvPicPr>
        <p:blipFill>
          <a:blip r:embed="rId3"/>
          <a:stretch>
            <a:fillRect/>
          </a:stretch>
        </p:blipFill>
        <p:spPr>
          <a:xfrm>
            <a:off x="4038600" y="2786807"/>
            <a:ext cx="4428565" cy="3346344"/>
          </a:xfrm>
          <a:prstGeom prst="rect">
            <a:avLst/>
          </a:prstGeom>
        </p:spPr>
      </p:pic>
      <p:sp>
        <p:nvSpPr>
          <p:cNvPr id="15" name="TextBox 14">
            <a:extLst>
              <a:ext uri="{FF2B5EF4-FFF2-40B4-BE49-F238E27FC236}">
                <a16:creationId xmlns:a16="http://schemas.microsoft.com/office/drawing/2014/main" id="{200E7FC7-FC08-425C-A498-568CED607C17}"/>
              </a:ext>
            </a:extLst>
          </p:cNvPr>
          <p:cNvSpPr txBox="1"/>
          <p:nvPr/>
        </p:nvSpPr>
        <p:spPr>
          <a:xfrm>
            <a:off x="457200" y="2510118"/>
            <a:ext cx="2895600" cy="3272691"/>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PILP achieved intrafibrillar infiltration of HA via capillary action within collagen fibrils</a:t>
            </a:r>
          </a:p>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Nanocrystals aligned along the collagen fibril long axis ([001] direction) matching native bone</a:t>
            </a:r>
          </a:p>
        </p:txBody>
      </p:sp>
      <p:sp>
        <p:nvSpPr>
          <p:cNvPr id="16" name="TextBox 15">
            <a:extLst>
              <a:ext uri="{FF2B5EF4-FFF2-40B4-BE49-F238E27FC236}">
                <a16:creationId xmlns:a16="http://schemas.microsoft.com/office/drawing/2014/main" id="{07E2E6DC-EC66-4E42-9B27-04F883779935}"/>
              </a:ext>
            </a:extLst>
          </p:cNvPr>
          <p:cNvSpPr txBox="1"/>
          <p:nvPr/>
        </p:nvSpPr>
        <p:spPr>
          <a:xfrm>
            <a:off x="838200" y="5843650"/>
            <a:ext cx="2438400" cy="276999"/>
          </a:xfrm>
          <a:prstGeom prst="rect">
            <a:avLst/>
          </a:prstGeom>
          <a:noFill/>
        </p:spPr>
        <p:txBody>
          <a:bodyPr wrap="square">
            <a:spAutoFit/>
          </a:bodyPr>
          <a:lstStyle/>
          <a:p>
            <a:pPr algn="ctr"/>
            <a:r>
              <a:rPr lang="en-US" sz="1200" i="1" dirty="0">
                <a:effectLst/>
                <a:latin typeface="+mj-lt"/>
              </a:rPr>
              <a:t>Acta </a:t>
            </a:r>
            <a:r>
              <a:rPr lang="en-US" sz="1200" i="1" dirty="0" err="1">
                <a:effectLst/>
                <a:latin typeface="+mj-lt"/>
              </a:rPr>
              <a:t>Biomater</a:t>
            </a:r>
            <a:r>
              <a:rPr lang="en-US" sz="1200" i="1" dirty="0">
                <a:effectLst/>
                <a:latin typeface="+mj-lt"/>
              </a:rPr>
              <a:t>.</a:t>
            </a:r>
            <a:r>
              <a:rPr lang="en-US" sz="1200" b="0" i="0" dirty="0">
                <a:effectLst/>
                <a:latin typeface="+mj-lt"/>
              </a:rPr>
              <a:t> </a:t>
            </a:r>
            <a:r>
              <a:rPr lang="en-US" sz="1200" b="1" i="0" dirty="0">
                <a:effectLst/>
                <a:latin typeface="+mj-lt"/>
              </a:rPr>
              <a:t>6</a:t>
            </a:r>
            <a:r>
              <a:rPr lang="en-US" sz="1200" b="0" i="0" dirty="0">
                <a:effectLst/>
                <a:latin typeface="+mj-lt"/>
              </a:rPr>
              <a:t>, 3676 (2010)</a:t>
            </a:r>
            <a:endParaRPr lang="en-US" sz="1200" dirty="0">
              <a:latin typeface="+mj-lt"/>
            </a:endParaRPr>
          </a:p>
        </p:txBody>
      </p:sp>
    </p:spTree>
    <p:extLst>
      <p:ext uri="{BB962C8B-B14F-4D97-AF65-F5344CB8AC3E}">
        <p14:creationId xmlns:p14="http://schemas.microsoft.com/office/powerpoint/2010/main" val="2765609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ACP-based enamel remineralization</a:t>
            </a:r>
          </a:p>
        </p:txBody>
      </p:sp>
      <p:sp>
        <p:nvSpPr>
          <p:cNvPr id="3" name="Content Placeholder 2"/>
          <p:cNvSpPr>
            <a:spLocks noGrp="1"/>
          </p:cNvSpPr>
          <p:nvPr>
            <p:ph idx="1"/>
          </p:nvPr>
        </p:nvSpPr>
        <p:spPr>
          <a:xfrm>
            <a:off x="457200" y="1515362"/>
            <a:ext cx="5410200" cy="4648200"/>
          </a:xfrm>
        </p:spPr>
        <p:txBody>
          <a:bodyPr/>
          <a:lstStyle/>
          <a:p>
            <a:pPr>
              <a:spcBef>
                <a:spcPts val="800"/>
              </a:spcBef>
            </a:pPr>
            <a:r>
              <a:rPr lang="en-US" sz="2000" dirty="0"/>
              <a:t>ACP deposition, infiltration, and phase transformation into hydroxyapatite crystals</a:t>
            </a:r>
          </a:p>
          <a:p>
            <a:pPr>
              <a:spcBef>
                <a:spcPts val="800"/>
              </a:spcBef>
            </a:pPr>
            <a:r>
              <a:rPr lang="en-US" sz="2000" dirty="0"/>
              <a:t>Stabilization of ACP</a:t>
            </a:r>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24</a:t>
            </a:fld>
            <a:endParaRPr lang="en-US"/>
          </a:p>
        </p:txBody>
      </p:sp>
      <p:pic>
        <p:nvPicPr>
          <p:cNvPr id="6" name="Picture 5">
            <a:extLst>
              <a:ext uri="{FF2B5EF4-FFF2-40B4-BE49-F238E27FC236}">
                <a16:creationId xmlns:a16="http://schemas.microsoft.com/office/drawing/2014/main" id="{2A9E5373-8595-4A00-979D-537DDCFD3F41}"/>
              </a:ext>
            </a:extLst>
          </p:cNvPr>
          <p:cNvPicPr>
            <a:picLocks noChangeAspect="1"/>
          </p:cNvPicPr>
          <p:nvPr/>
        </p:nvPicPr>
        <p:blipFill rotWithShape="1">
          <a:blip r:embed="rId3"/>
          <a:srcRect l="50941" b="3791"/>
          <a:stretch/>
        </p:blipFill>
        <p:spPr>
          <a:xfrm>
            <a:off x="6095999" y="1540408"/>
            <a:ext cx="2362201" cy="1509656"/>
          </a:xfrm>
          <a:prstGeom prst="rect">
            <a:avLst/>
          </a:prstGeom>
        </p:spPr>
      </p:pic>
      <p:sp>
        <p:nvSpPr>
          <p:cNvPr id="14" name="TextBox 13">
            <a:extLst>
              <a:ext uri="{FF2B5EF4-FFF2-40B4-BE49-F238E27FC236}">
                <a16:creationId xmlns:a16="http://schemas.microsoft.com/office/drawing/2014/main" id="{14B86A43-08C7-4DFE-9085-4F1E378B0CDD}"/>
              </a:ext>
            </a:extLst>
          </p:cNvPr>
          <p:cNvSpPr txBox="1"/>
          <p:nvPr/>
        </p:nvSpPr>
        <p:spPr>
          <a:xfrm>
            <a:off x="6056778" y="3103526"/>
            <a:ext cx="2440641" cy="246221"/>
          </a:xfrm>
          <a:prstGeom prst="rect">
            <a:avLst/>
          </a:prstGeom>
          <a:noFill/>
        </p:spPr>
        <p:txBody>
          <a:bodyPr wrap="square">
            <a:spAutoFit/>
          </a:bodyPr>
          <a:lstStyle/>
          <a:p>
            <a:pPr algn="ctr"/>
            <a:r>
              <a:rPr lang="en-US" sz="1000" b="0" i="1" dirty="0">
                <a:effectLst/>
                <a:latin typeface="+mj-lt"/>
              </a:rPr>
              <a:t>Dent. Res. Oral Health</a:t>
            </a:r>
            <a:r>
              <a:rPr lang="en-US" sz="1000" b="0" dirty="0">
                <a:effectLst/>
                <a:latin typeface="+mj-lt"/>
              </a:rPr>
              <a:t> </a:t>
            </a:r>
            <a:r>
              <a:rPr lang="en-US" sz="1000" b="1" dirty="0">
                <a:effectLst/>
                <a:latin typeface="+mj-lt"/>
              </a:rPr>
              <a:t>2</a:t>
            </a:r>
            <a:r>
              <a:rPr lang="en-US" sz="1000" b="0" dirty="0">
                <a:effectLst/>
                <a:latin typeface="+mj-lt"/>
              </a:rPr>
              <a:t>, 62 (2019)</a:t>
            </a:r>
            <a:endParaRPr lang="en-US" sz="1000" dirty="0">
              <a:latin typeface="+mj-lt"/>
            </a:endParaRPr>
          </a:p>
        </p:txBody>
      </p:sp>
      <p:pic>
        <p:nvPicPr>
          <p:cNvPr id="3078" name="Picture 6">
            <a:extLst>
              <a:ext uri="{FF2B5EF4-FFF2-40B4-BE49-F238E27FC236}">
                <a16:creationId xmlns:a16="http://schemas.microsoft.com/office/drawing/2014/main" id="{AAF1647A-2DEB-46EC-B56C-39DD8FC4D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54" y="2855082"/>
            <a:ext cx="2680446" cy="3489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40053EE-FC8C-4477-A170-38755D5F190F}"/>
              </a:ext>
            </a:extLst>
          </p:cNvPr>
          <p:cNvPicPr>
            <a:picLocks noChangeAspect="1"/>
          </p:cNvPicPr>
          <p:nvPr/>
        </p:nvPicPr>
        <p:blipFill>
          <a:blip r:embed="rId5"/>
          <a:stretch>
            <a:fillRect/>
          </a:stretch>
        </p:blipFill>
        <p:spPr>
          <a:xfrm>
            <a:off x="3918523" y="3539628"/>
            <a:ext cx="4539677" cy="2399543"/>
          </a:xfrm>
          <a:prstGeom prst="rect">
            <a:avLst/>
          </a:prstGeom>
        </p:spPr>
      </p:pic>
      <p:sp>
        <p:nvSpPr>
          <p:cNvPr id="17" name="TextBox 16">
            <a:extLst>
              <a:ext uri="{FF2B5EF4-FFF2-40B4-BE49-F238E27FC236}">
                <a16:creationId xmlns:a16="http://schemas.microsoft.com/office/drawing/2014/main" id="{867A13CF-CBAC-4B28-8941-0156C2F6CF1B}"/>
              </a:ext>
            </a:extLst>
          </p:cNvPr>
          <p:cNvSpPr txBox="1"/>
          <p:nvPr/>
        </p:nvSpPr>
        <p:spPr>
          <a:xfrm>
            <a:off x="3940461" y="6040451"/>
            <a:ext cx="4495800" cy="246221"/>
          </a:xfrm>
          <a:prstGeom prst="rect">
            <a:avLst/>
          </a:prstGeom>
          <a:noFill/>
        </p:spPr>
        <p:txBody>
          <a:bodyPr wrap="square">
            <a:spAutoFit/>
          </a:bodyPr>
          <a:lstStyle/>
          <a:p>
            <a:pPr algn="ctr"/>
            <a:r>
              <a:rPr lang="en-US" sz="1000" b="0" i="1" dirty="0">
                <a:effectLst/>
                <a:latin typeface="+mj-lt"/>
              </a:rPr>
              <a:t>Front. </a:t>
            </a:r>
            <a:r>
              <a:rPr lang="en-US" sz="1000" b="0" i="1" dirty="0" err="1">
                <a:effectLst/>
                <a:latin typeface="+mj-lt"/>
              </a:rPr>
              <a:t>Bioeng</a:t>
            </a:r>
            <a:r>
              <a:rPr lang="en-US" sz="1000" b="0" i="1" dirty="0">
                <a:effectLst/>
                <a:latin typeface="+mj-lt"/>
              </a:rPr>
              <a:t>. </a:t>
            </a:r>
            <a:r>
              <a:rPr lang="en-US" sz="1000" b="0" i="1" dirty="0" err="1">
                <a:effectLst/>
                <a:latin typeface="+mj-lt"/>
              </a:rPr>
              <a:t>Biotechnol</a:t>
            </a:r>
            <a:r>
              <a:rPr lang="en-US" sz="1000" b="0" i="1" dirty="0">
                <a:effectLst/>
                <a:latin typeface="+mj-lt"/>
              </a:rPr>
              <a:t>.</a:t>
            </a:r>
            <a:r>
              <a:rPr lang="en-US" sz="1000" b="0" dirty="0">
                <a:effectLst/>
                <a:latin typeface="+mj-lt"/>
              </a:rPr>
              <a:t> </a:t>
            </a:r>
            <a:r>
              <a:rPr lang="en-US" sz="1000" b="1" dirty="0">
                <a:effectLst/>
                <a:latin typeface="+mj-lt"/>
              </a:rPr>
              <a:t>10</a:t>
            </a:r>
            <a:r>
              <a:rPr lang="en-US" sz="1000" b="0" dirty="0">
                <a:effectLst/>
                <a:latin typeface="+mj-lt"/>
              </a:rPr>
              <a:t>, 853436 (2022); </a:t>
            </a:r>
            <a:r>
              <a:rPr lang="en-US" sz="1000" b="0" i="1" dirty="0">
                <a:effectLst/>
                <a:latin typeface="+mj-lt"/>
              </a:rPr>
              <a:t>ACS Nano</a:t>
            </a:r>
            <a:r>
              <a:rPr lang="en-US" sz="1000" b="0" dirty="0">
                <a:effectLst/>
                <a:latin typeface="+mj-lt"/>
              </a:rPr>
              <a:t> </a:t>
            </a:r>
            <a:r>
              <a:rPr lang="en-US" sz="1000" b="1" dirty="0">
                <a:effectLst/>
                <a:latin typeface="+mj-lt"/>
              </a:rPr>
              <a:t>16</a:t>
            </a:r>
            <a:r>
              <a:rPr lang="en-US" sz="1000" dirty="0">
                <a:effectLst/>
                <a:latin typeface="+mj-lt"/>
              </a:rPr>
              <a:t>, 3119 (2022)</a:t>
            </a:r>
            <a:endParaRPr lang="en-US" sz="1000" dirty="0">
              <a:latin typeface="+mj-lt"/>
            </a:endParaRPr>
          </a:p>
        </p:txBody>
      </p:sp>
      <p:sp>
        <p:nvSpPr>
          <p:cNvPr id="12" name="TextBox 11">
            <a:extLst>
              <a:ext uri="{FF2B5EF4-FFF2-40B4-BE49-F238E27FC236}">
                <a16:creationId xmlns:a16="http://schemas.microsoft.com/office/drawing/2014/main" id="{FFD295D2-C9B9-4772-9318-A6DB5F908A40}"/>
              </a:ext>
            </a:extLst>
          </p:cNvPr>
          <p:cNvSpPr txBox="1"/>
          <p:nvPr/>
        </p:nvSpPr>
        <p:spPr>
          <a:xfrm>
            <a:off x="6502687" y="1626725"/>
            <a:ext cx="1548822" cy="307777"/>
          </a:xfrm>
          <a:prstGeom prst="rect">
            <a:avLst/>
          </a:prstGeom>
          <a:noFill/>
        </p:spPr>
        <p:txBody>
          <a:bodyPr wrap="none" rtlCol="0">
            <a:spAutoFit/>
          </a:bodyPr>
          <a:lstStyle/>
          <a:p>
            <a:pPr algn="ctr"/>
            <a:r>
              <a:rPr lang="en-US" sz="1400" dirty="0"/>
              <a:t>White spot lesion</a:t>
            </a:r>
          </a:p>
        </p:txBody>
      </p:sp>
      <p:sp>
        <p:nvSpPr>
          <p:cNvPr id="15" name="Oval 14">
            <a:extLst>
              <a:ext uri="{FF2B5EF4-FFF2-40B4-BE49-F238E27FC236}">
                <a16:creationId xmlns:a16="http://schemas.microsoft.com/office/drawing/2014/main" id="{426FFA9C-F76B-4A59-9C31-897C46841501}"/>
              </a:ext>
            </a:extLst>
          </p:cNvPr>
          <p:cNvSpPr/>
          <p:nvPr/>
        </p:nvSpPr>
        <p:spPr bwMode="auto">
          <a:xfrm>
            <a:off x="6934200" y="2209800"/>
            <a:ext cx="381000" cy="30777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Oval 19">
            <a:extLst>
              <a:ext uri="{FF2B5EF4-FFF2-40B4-BE49-F238E27FC236}">
                <a16:creationId xmlns:a16="http://schemas.microsoft.com/office/drawing/2014/main" id="{131193A0-4B26-40D8-BBA4-94AB16EF63A8}"/>
              </a:ext>
            </a:extLst>
          </p:cNvPr>
          <p:cNvSpPr/>
          <p:nvPr/>
        </p:nvSpPr>
        <p:spPr bwMode="auto">
          <a:xfrm>
            <a:off x="6553200" y="2266141"/>
            <a:ext cx="266699" cy="25143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9333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6F15528-21DE-4FAA-801E-634DDDAF4B2B}" type="slidenum">
              <a:rPr lang="en-US" smtClean="0"/>
              <a:pPr/>
              <a:t>25</a:t>
            </a:fld>
            <a:endParaRPr lang="en-US"/>
          </a:p>
        </p:txBody>
      </p:sp>
      <p:pic>
        <p:nvPicPr>
          <p:cNvPr id="7170" name="Picture 2">
            <a:extLst>
              <a:ext uri="{FF2B5EF4-FFF2-40B4-BE49-F238E27FC236}">
                <a16:creationId xmlns:a16="http://schemas.microsoft.com/office/drawing/2014/main" id="{5A22C654-1B2A-407E-B347-97131F89B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50" y="914400"/>
            <a:ext cx="8027299" cy="472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5797B27-AA52-48D5-BFA8-AC23EF02D5CC}"/>
              </a:ext>
            </a:extLst>
          </p:cNvPr>
          <p:cNvSpPr txBox="1"/>
          <p:nvPr/>
        </p:nvSpPr>
        <p:spPr>
          <a:xfrm>
            <a:off x="2283758" y="5789711"/>
            <a:ext cx="4576482" cy="307777"/>
          </a:xfrm>
          <a:prstGeom prst="rect">
            <a:avLst/>
          </a:prstGeom>
          <a:noFill/>
        </p:spPr>
        <p:txBody>
          <a:bodyPr wrap="square">
            <a:spAutoFit/>
          </a:bodyPr>
          <a:lstStyle/>
          <a:p>
            <a:pPr algn="ctr"/>
            <a:r>
              <a:rPr lang="en-US" sz="1400" b="0" i="1" dirty="0">
                <a:effectLst/>
                <a:latin typeface="Arial" panose="020B0604020202020204" pitchFamily="34" charset="0"/>
              </a:rPr>
              <a:t>Minerals</a:t>
            </a:r>
            <a:r>
              <a:rPr lang="en-US" sz="1400" b="0" i="0" dirty="0">
                <a:effectLst/>
                <a:latin typeface="Arial" panose="020B0604020202020204" pitchFamily="34" charset="0"/>
              </a:rPr>
              <a:t> </a:t>
            </a:r>
            <a:r>
              <a:rPr lang="en-US" sz="1400" b="1" i="0" dirty="0">
                <a:effectLst/>
                <a:latin typeface="Arial" panose="020B0604020202020204" pitchFamily="34" charset="0"/>
              </a:rPr>
              <a:t>9</a:t>
            </a:r>
            <a:r>
              <a:rPr lang="en-US" sz="1400" b="0" i="0" dirty="0">
                <a:effectLst/>
                <a:latin typeface="Arial" panose="020B0604020202020204" pitchFamily="34" charset="0"/>
              </a:rPr>
              <a:t>, 68 (2019)</a:t>
            </a:r>
            <a:endParaRPr lang="en-US" sz="1400" dirty="0"/>
          </a:p>
        </p:txBody>
      </p:sp>
    </p:spTree>
    <p:extLst>
      <p:ext uri="{BB962C8B-B14F-4D97-AF65-F5344CB8AC3E}">
        <p14:creationId xmlns:p14="http://schemas.microsoft.com/office/powerpoint/2010/main" val="354735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Outline</a:t>
            </a:r>
          </a:p>
        </p:txBody>
      </p:sp>
      <p:sp>
        <p:nvSpPr>
          <p:cNvPr id="3" name="Content Placeholder 2"/>
          <p:cNvSpPr>
            <a:spLocks noGrp="1"/>
          </p:cNvSpPr>
          <p:nvPr>
            <p:ph idx="1"/>
          </p:nvPr>
        </p:nvSpPr>
        <p:spPr>
          <a:xfrm>
            <a:off x="457200" y="1528808"/>
            <a:ext cx="8001000" cy="4648200"/>
          </a:xfrm>
        </p:spPr>
        <p:txBody>
          <a:bodyPr/>
          <a:lstStyle/>
          <a:p>
            <a:pPr>
              <a:spcBef>
                <a:spcPts val="800"/>
              </a:spcBef>
            </a:pPr>
            <a:r>
              <a:rPr lang="en-US" sz="2000" dirty="0"/>
              <a:t>Introduction to biomineralization</a:t>
            </a:r>
          </a:p>
          <a:p>
            <a:pPr lvl="1"/>
            <a:r>
              <a:rPr lang="en-US" dirty="0"/>
              <a:t>Examples: mollusk shells, crustacean exoskeleton, bone and teeth, </a:t>
            </a:r>
            <a:r>
              <a:rPr lang="en-US" dirty="0" err="1"/>
              <a:t>biosilica</a:t>
            </a:r>
            <a:endParaRPr lang="en-US" dirty="0"/>
          </a:p>
          <a:p>
            <a:pPr>
              <a:spcBef>
                <a:spcPts val="800"/>
              </a:spcBef>
            </a:pPr>
            <a:r>
              <a:rPr lang="en-US" sz="2000" dirty="0"/>
              <a:t>Microstructural evolution and kinetics of biomineralization</a:t>
            </a:r>
          </a:p>
          <a:p>
            <a:pPr lvl="1"/>
            <a:r>
              <a:rPr lang="en-US" sz="2000" dirty="0"/>
              <a:t>Hierarchical microstructures</a:t>
            </a:r>
            <a:endParaRPr lang="en-US" dirty="0"/>
          </a:p>
          <a:p>
            <a:pPr lvl="1"/>
            <a:r>
              <a:rPr lang="en-US" dirty="0"/>
              <a:t>Transient amorphous precursors</a:t>
            </a:r>
          </a:p>
          <a:p>
            <a:pPr>
              <a:spcBef>
                <a:spcPts val="800"/>
              </a:spcBef>
            </a:pPr>
            <a:r>
              <a:rPr lang="en-US" sz="2000" dirty="0"/>
              <a:t>Applications inspired by biomineralization</a:t>
            </a:r>
          </a:p>
          <a:p>
            <a:pPr lvl="1"/>
            <a:r>
              <a:rPr lang="en-US" dirty="0"/>
              <a:t>Bioinspired structural materials</a:t>
            </a:r>
          </a:p>
          <a:p>
            <a:pPr lvl="1"/>
            <a:r>
              <a:rPr lang="en-US" dirty="0"/>
              <a:t>Diatom-based sensing and drug delivery</a:t>
            </a:r>
          </a:p>
          <a:p>
            <a:pPr lvl="1"/>
            <a:r>
              <a:rPr lang="en-US" sz="2000" dirty="0"/>
              <a:t>Biomineralizatio</a:t>
            </a:r>
            <a:r>
              <a:rPr lang="en-US" dirty="0"/>
              <a:t>n processes in chemical synthesis and dental therapies</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2260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Biologically controlled mineralization</a:t>
            </a:r>
          </a:p>
        </p:txBody>
      </p:sp>
      <p:sp>
        <p:nvSpPr>
          <p:cNvPr id="3" name="Content Placeholder 2"/>
          <p:cNvSpPr>
            <a:spLocks noGrp="1"/>
          </p:cNvSpPr>
          <p:nvPr>
            <p:ph idx="1"/>
          </p:nvPr>
        </p:nvSpPr>
        <p:spPr>
          <a:xfrm>
            <a:off x="457200" y="1528808"/>
            <a:ext cx="8001000" cy="4648200"/>
          </a:xfrm>
        </p:spPr>
        <p:txBody>
          <a:bodyPr/>
          <a:lstStyle/>
          <a:p>
            <a:pPr>
              <a:spcBef>
                <a:spcPts val="800"/>
              </a:spcBef>
            </a:pPr>
            <a:r>
              <a:rPr lang="en-US" sz="2300" dirty="0"/>
              <a:t>Formation of inorganic solids by living organisms</a:t>
            </a:r>
          </a:p>
          <a:p>
            <a:pPr>
              <a:spcBef>
                <a:spcPts val="800"/>
              </a:spcBef>
            </a:pPr>
            <a:r>
              <a:rPr lang="en-US" sz="2300" dirty="0"/>
              <a:t>Hierarchical structure: organic matrix + inorganic phase</a:t>
            </a:r>
          </a:p>
        </p:txBody>
      </p:sp>
      <p:sp>
        <p:nvSpPr>
          <p:cNvPr id="4" name="Slide Number Placeholder 3"/>
          <p:cNvSpPr>
            <a:spLocks noGrp="1"/>
          </p:cNvSpPr>
          <p:nvPr>
            <p:ph type="sldNum" sz="quarter" idx="11"/>
          </p:nvPr>
        </p:nvSpPr>
        <p:spPr/>
        <p:txBody>
          <a:bodyPr/>
          <a:lstStyle/>
          <a:p>
            <a:fld id="{B6F15528-21DE-4FAA-801E-634DDDAF4B2B}" type="slidenum">
              <a:rPr lang="en-US" smtClean="0"/>
              <a:pPr/>
              <a:t>4</a:t>
            </a:fld>
            <a:endParaRPr lang="en-US"/>
          </a:p>
        </p:txBody>
      </p:sp>
      <p:grpSp>
        <p:nvGrpSpPr>
          <p:cNvPr id="11" name="Group 10">
            <a:extLst>
              <a:ext uri="{FF2B5EF4-FFF2-40B4-BE49-F238E27FC236}">
                <a16:creationId xmlns:a16="http://schemas.microsoft.com/office/drawing/2014/main" id="{56982A32-769F-44F5-8D80-170F6FC7CD45}"/>
              </a:ext>
            </a:extLst>
          </p:cNvPr>
          <p:cNvGrpSpPr>
            <a:grpSpLocks noChangeAspect="1"/>
          </p:cNvGrpSpPr>
          <p:nvPr/>
        </p:nvGrpSpPr>
        <p:grpSpPr>
          <a:xfrm>
            <a:off x="876302" y="2751371"/>
            <a:ext cx="7292786" cy="3550819"/>
            <a:chOff x="555814" y="2284484"/>
            <a:chExt cx="8198222" cy="3991671"/>
          </a:xfrm>
        </p:grpSpPr>
        <p:pic>
          <p:nvPicPr>
            <p:cNvPr id="6" name="Picture 5">
              <a:extLst>
                <a:ext uri="{FF2B5EF4-FFF2-40B4-BE49-F238E27FC236}">
                  <a16:creationId xmlns:a16="http://schemas.microsoft.com/office/drawing/2014/main" id="{C590A68A-ED03-45C9-8FB8-B1E7D4BCE0F1}"/>
                </a:ext>
              </a:extLst>
            </p:cNvPr>
            <p:cNvPicPr>
              <a:picLocks noChangeAspect="1"/>
            </p:cNvPicPr>
            <p:nvPr/>
          </p:nvPicPr>
          <p:blipFill rotWithShape="1">
            <a:blip r:embed="rId2"/>
            <a:srcRect l="4088" r="6036"/>
            <a:stretch/>
          </p:blipFill>
          <p:spPr>
            <a:xfrm>
              <a:off x="555815" y="2284484"/>
              <a:ext cx="2807865" cy="1757363"/>
            </a:xfrm>
            <a:prstGeom prst="rect">
              <a:avLst/>
            </a:prstGeom>
          </p:spPr>
        </p:pic>
        <p:sp>
          <p:nvSpPr>
            <p:cNvPr id="10" name="TextBox 9">
              <a:extLst>
                <a:ext uri="{FF2B5EF4-FFF2-40B4-BE49-F238E27FC236}">
                  <a16:creationId xmlns:a16="http://schemas.microsoft.com/office/drawing/2014/main" id="{2D88FE06-29F8-4548-9587-CEE86611DCCD}"/>
                </a:ext>
              </a:extLst>
            </p:cNvPr>
            <p:cNvSpPr txBox="1"/>
            <p:nvPr/>
          </p:nvSpPr>
          <p:spPr>
            <a:xfrm>
              <a:off x="3397626" y="2901555"/>
              <a:ext cx="1479174" cy="523220"/>
            </a:xfrm>
            <a:prstGeom prst="rect">
              <a:avLst/>
            </a:prstGeom>
            <a:noFill/>
          </p:spPr>
          <p:txBody>
            <a:bodyPr wrap="square">
              <a:spAutoFit/>
            </a:bodyPr>
            <a:lstStyle/>
            <a:p>
              <a:pPr algn="ctr"/>
              <a:r>
                <a:rPr lang="en-US" sz="1200" b="1" dirty="0"/>
                <a:t>Hexactinellid (glass sponge)</a:t>
              </a:r>
            </a:p>
          </p:txBody>
        </p:sp>
        <p:pic>
          <p:nvPicPr>
            <p:cNvPr id="3076" name="Picture 4" descr="A close up of a bunch of shells. Sea shells shell beach shell - PICRYL -  Public Domain Media Search Engine Public Domain Search">
              <a:extLst>
                <a:ext uri="{FF2B5EF4-FFF2-40B4-BE49-F238E27FC236}">
                  <a16:creationId xmlns:a16="http://schemas.microsoft.com/office/drawing/2014/main" id="{F6E207C0-E31D-4514-BD8E-ED8D2BC32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188" y="2284484"/>
              <a:ext cx="2635497" cy="17528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759291-1656-4D9D-8E0E-C662F9BF072C}"/>
                </a:ext>
              </a:extLst>
            </p:cNvPr>
            <p:cNvSpPr txBox="1"/>
            <p:nvPr/>
          </p:nvSpPr>
          <p:spPr>
            <a:xfrm>
              <a:off x="7711793" y="2903796"/>
              <a:ext cx="990600" cy="523220"/>
            </a:xfrm>
            <a:prstGeom prst="rect">
              <a:avLst/>
            </a:prstGeom>
            <a:noFill/>
          </p:spPr>
          <p:txBody>
            <a:bodyPr wrap="square">
              <a:spAutoFit/>
            </a:bodyPr>
            <a:lstStyle/>
            <a:p>
              <a:pPr algn="ctr"/>
              <a:r>
                <a:rPr lang="en-US" sz="1200" b="1" dirty="0"/>
                <a:t>Mollusk shells</a:t>
              </a:r>
            </a:p>
          </p:txBody>
        </p:sp>
        <p:pic>
          <p:nvPicPr>
            <p:cNvPr id="3078" name="Picture 6" descr="Free Stock Photo of Skeleton of a Fish on a Black Background | Download  Free Images and Free Illustrations">
              <a:extLst>
                <a:ext uri="{FF2B5EF4-FFF2-40B4-BE49-F238E27FC236}">
                  <a16:creationId xmlns:a16="http://schemas.microsoft.com/office/drawing/2014/main" id="{0F871E17-D31A-499A-A891-5E8B329E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14" y="4409120"/>
              <a:ext cx="2807865" cy="18670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AC871E9-2ADA-44B9-B582-0A49687128F9}"/>
                </a:ext>
              </a:extLst>
            </p:cNvPr>
            <p:cNvSpPr txBox="1"/>
            <p:nvPr/>
          </p:nvSpPr>
          <p:spPr>
            <a:xfrm>
              <a:off x="3402108" y="5081027"/>
              <a:ext cx="1250574" cy="523220"/>
            </a:xfrm>
            <a:prstGeom prst="rect">
              <a:avLst/>
            </a:prstGeom>
            <a:noFill/>
          </p:spPr>
          <p:txBody>
            <a:bodyPr wrap="square">
              <a:spAutoFit/>
            </a:bodyPr>
            <a:lstStyle/>
            <a:p>
              <a:pPr algn="ctr"/>
              <a:r>
                <a:rPr lang="en-US" sz="1200" b="1" dirty="0"/>
                <a:t>Bones in vertebrates</a:t>
              </a:r>
            </a:p>
          </p:txBody>
        </p:sp>
        <p:pic>
          <p:nvPicPr>
            <p:cNvPr id="3080" name="Picture 8" descr="Mixed diatom frustules | By downloading this image, you agre… | Flickr">
              <a:extLst>
                <a:ext uri="{FF2B5EF4-FFF2-40B4-BE49-F238E27FC236}">
                  <a16:creationId xmlns:a16="http://schemas.microsoft.com/office/drawing/2014/main" id="{31F629BD-A337-493E-8E4F-2146F6DF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91"/>
            <a:stretch/>
          </p:blipFill>
          <p:spPr bwMode="auto">
            <a:xfrm>
              <a:off x="5103187" y="4410779"/>
              <a:ext cx="2635498" cy="18653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49B8F0C-2888-4469-9CFE-67F19A818207}"/>
                </a:ext>
              </a:extLst>
            </p:cNvPr>
            <p:cNvSpPr txBox="1"/>
            <p:nvPr/>
          </p:nvSpPr>
          <p:spPr>
            <a:xfrm>
              <a:off x="7760387" y="5081027"/>
              <a:ext cx="993649" cy="523220"/>
            </a:xfrm>
            <a:prstGeom prst="rect">
              <a:avLst/>
            </a:prstGeom>
            <a:noFill/>
          </p:spPr>
          <p:txBody>
            <a:bodyPr wrap="square">
              <a:spAutoFit/>
            </a:bodyPr>
            <a:lstStyle/>
            <a:p>
              <a:pPr algn="ctr"/>
              <a:r>
                <a:rPr lang="en-US" sz="1200" b="1" dirty="0"/>
                <a:t>Diatom frustules</a:t>
              </a:r>
            </a:p>
          </p:txBody>
        </p:sp>
      </p:grpSp>
    </p:spTree>
    <p:extLst>
      <p:ext uri="{BB962C8B-B14F-4D97-AF65-F5344CB8AC3E}">
        <p14:creationId xmlns:p14="http://schemas.microsoft.com/office/powerpoint/2010/main" val="3440873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Mollusk Shells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pic>
        <p:nvPicPr>
          <p:cNvPr id="7" name="Online Media 6" title="How Seashells Are Made">
            <a:hlinkClick r:id="" action="ppaction://media"/>
            <a:extLst>
              <a:ext uri="{FF2B5EF4-FFF2-40B4-BE49-F238E27FC236}">
                <a16:creationId xmlns:a16="http://schemas.microsoft.com/office/drawing/2014/main" id="{6B620AE3-9FF1-45BB-8DD6-E3031AEEC85E}"/>
              </a:ext>
            </a:extLst>
          </p:cNvPr>
          <p:cNvPicPr>
            <a:picLocks noRot="1" noChangeAspect="1"/>
          </p:cNvPicPr>
          <p:nvPr>
            <a:videoFile r:link="rId1"/>
          </p:nvPr>
        </p:nvPicPr>
        <p:blipFill>
          <a:blip r:embed="rId3"/>
          <a:stretch>
            <a:fillRect/>
          </a:stretch>
        </p:blipFill>
        <p:spPr>
          <a:xfrm>
            <a:off x="525982" y="1653988"/>
            <a:ext cx="8092035" cy="4572000"/>
          </a:xfrm>
          <a:prstGeom prst="rect">
            <a:avLst/>
          </a:prstGeom>
        </p:spPr>
      </p:pic>
    </p:spTree>
    <p:extLst>
      <p:ext uri="{BB962C8B-B14F-4D97-AF65-F5344CB8AC3E}">
        <p14:creationId xmlns:p14="http://schemas.microsoft.com/office/powerpoint/2010/main" val="554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Mollusk Shells</a:t>
            </a:r>
          </a:p>
        </p:txBody>
      </p:sp>
      <p:sp>
        <p:nvSpPr>
          <p:cNvPr id="3" name="Content Placeholder 2"/>
          <p:cNvSpPr>
            <a:spLocks noGrp="1"/>
          </p:cNvSpPr>
          <p:nvPr>
            <p:ph idx="1"/>
          </p:nvPr>
        </p:nvSpPr>
        <p:spPr>
          <a:xfrm>
            <a:off x="457200" y="1528808"/>
            <a:ext cx="8001000" cy="4648200"/>
          </a:xfrm>
        </p:spPr>
        <p:txBody>
          <a:bodyPr/>
          <a:lstStyle/>
          <a:p>
            <a:pPr>
              <a:spcBef>
                <a:spcPts val="800"/>
              </a:spcBef>
            </a:pPr>
            <a:r>
              <a:rPr lang="en-US" sz="2000" dirty="0"/>
              <a:t>Calcite or aragonite crystals (&gt; 95% by weight) with an organic matrix (~ 5%)</a:t>
            </a:r>
          </a:p>
          <a:p>
            <a:pPr lvl="1"/>
            <a:r>
              <a:rPr lang="en-US" dirty="0"/>
              <a:t>Calcite​: prismatic layer</a:t>
            </a:r>
          </a:p>
          <a:p>
            <a:pPr lvl="1"/>
            <a:r>
              <a:rPr lang="en-US" dirty="0"/>
              <a:t>Aragonite: nacre layer</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6</a:t>
            </a:fld>
            <a:endParaRPr lang="en-US"/>
          </a:p>
        </p:txBody>
      </p:sp>
      <p:pic>
        <p:nvPicPr>
          <p:cNvPr id="7" name="Picture 6">
            <a:extLst>
              <a:ext uri="{FF2B5EF4-FFF2-40B4-BE49-F238E27FC236}">
                <a16:creationId xmlns:a16="http://schemas.microsoft.com/office/drawing/2014/main" id="{59772E37-4950-49DD-9C7B-F409B6201AFE}"/>
              </a:ext>
            </a:extLst>
          </p:cNvPr>
          <p:cNvPicPr>
            <a:picLocks noChangeAspect="1"/>
          </p:cNvPicPr>
          <p:nvPr/>
        </p:nvPicPr>
        <p:blipFill>
          <a:blip r:embed="rId3"/>
          <a:stretch>
            <a:fillRect/>
          </a:stretch>
        </p:blipFill>
        <p:spPr>
          <a:xfrm>
            <a:off x="4666330" y="2362200"/>
            <a:ext cx="4020470" cy="3244519"/>
          </a:xfrm>
          <a:prstGeom prst="rect">
            <a:avLst/>
          </a:prstGeom>
        </p:spPr>
      </p:pic>
      <p:sp>
        <p:nvSpPr>
          <p:cNvPr id="20" name="TextBox 19">
            <a:extLst>
              <a:ext uri="{FF2B5EF4-FFF2-40B4-BE49-F238E27FC236}">
                <a16:creationId xmlns:a16="http://schemas.microsoft.com/office/drawing/2014/main" id="{D529F555-75C2-460E-A042-E1611A11811C}"/>
              </a:ext>
            </a:extLst>
          </p:cNvPr>
          <p:cNvSpPr txBox="1"/>
          <p:nvPr/>
        </p:nvSpPr>
        <p:spPr>
          <a:xfrm>
            <a:off x="457200" y="3071888"/>
            <a:ext cx="3886200" cy="2882840"/>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800"/>
              </a:spcBef>
              <a:spcAft>
                <a:spcPct val="0"/>
              </a:spcAft>
              <a:buClr>
                <a:srgbClr val="1F497D"/>
              </a:buClr>
              <a:buSzPct val="75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Amorphous calcium carbonate (ACC)</a:t>
            </a:r>
            <a:r>
              <a:rPr kumimoji="0" lang="en-US" sz="2000" b="0" i="0" u="none" strike="noStrike" kern="0" cap="none" spc="0" normalizeH="0" baseline="0" noProof="0" dirty="0">
                <a:ln>
                  <a:noFill/>
                </a:ln>
                <a:solidFill>
                  <a:prstClr val="black"/>
                </a:solidFill>
                <a:effectLst/>
                <a:uLnTx/>
                <a:uFillTx/>
                <a:latin typeface="Arial"/>
                <a:ea typeface="+mn-ea"/>
                <a:cs typeface="+mn-cs"/>
              </a:rPr>
              <a:t>: a transient precursor in shell formation</a:t>
            </a:r>
          </a:p>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lang="en-US" dirty="0"/>
              <a:t>Reduces interfacial energy barriers, allowing rapid formation of uniform mineral layers</a:t>
            </a:r>
          </a:p>
          <a:p>
            <a:pPr marL="795338" marR="0" lvl="1" indent="-338138" algn="l" defTabSz="914400" rtl="0" eaLnBrk="1" fontAlgn="base" latinLnBrk="0" hangingPunct="1">
              <a:lnSpc>
                <a:spcPct val="100000"/>
              </a:lnSpc>
              <a:spcBef>
                <a:spcPts val="800"/>
              </a:spcBef>
              <a:spcAft>
                <a:spcPct val="0"/>
              </a:spcAft>
              <a:buClr>
                <a:srgbClr val="C0504D"/>
              </a:buClr>
              <a:buSzPct val="80000"/>
              <a:buFont typeface="Wingdings" pitchFamily="2" charset="2"/>
              <a:buChar char="¨"/>
              <a:tabLst/>
              <a:defRPr/>
            </a:pPr>
            <a:r>
              <a:rPr kumimoji="0" lang="en-US" b="0" i="0" u="none" strike="noStrike" kern="0" cap="none" spc="0" normalizeH="0" baseline="0" noProof="0" dirty="0">
                <a:ln>
                  <a:noFill/>
                </a:ln>
                <a:solidFill>
                  <a:prstClr val="black"/>
                </a:solidFill>
                <a:effectLst/>
                <a:uLnTx/>
                <a:uFillTx/>
                <a:latin typeface="Arial"/>
              </a:rPr>
              <a:t>Crystal phase controlled by mat</a:t>
            </a:r>
            <a:r>
              <a:rPr lang="en-US" kern="0" dirty="0" err="1">
                <a:solidFill>
                  <a:prstClr val="black"/>
                </a:solidFill>
                <a:latin typeface="Arial"/>
              </a:rPr>
              <a:t>rix</a:t>
            </a:r>
            <a:r>
              <a:rPr lang="en-US" kern="0" dirty="0">
                <a:solidFill>
                  <a:prstClr val="black"/>
                </a:solidFill>
                <a:latin typeface="Arial"/>
              </a:rPr>
              <a:t> proteins</a:t>
            </a:r>
            <a:endParaRPr kumimoji="0" lang="en-US" b="0" i="0" u="none" strike="noStrike" kern="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02F3FCFB-D390-45EB-B13A-8983F91EE051}"/>
              </a:ext>
            </a:extLst>
          </p:cNvPr>
          <p:cNvSpPr txBox="1"/>
          <p:nvPr/>
        </p:nvSpPr>
        <p:spPr>
          <a:xfrm>
            <a:off x="5533565" y="5800601"/>
            <a:ext cx="2286000" cy="253916"/>
          </a:xfrm>
          <a:prstGeom prst="rect">
            <a:avLst/>
          </a:prstGeom>
          <a:noFill/>
        </p:spPr>
        <p:txBody>
          <a:bodyPr wrap="square">
            <a:spAutoFit/>
          </a:bodyPr>
          <a:lstStyle/>
          <a:p>
            <a:pPr algn="ctr"/>
            <a:r>
              <a:rPr lang="de-DE" sz="1050" i="1" dirty="0"/>
              <a:t>Chem. Rev.</a:t>
            </a:r>
            <a:r>
              <a:rPr lang="de-DE" sz="1050" dirty="0"/>
              <a:t> </a:t>
            </a:r>
            <a:r>
              <a:rPr lang="de-DE" sz="1050" b="1" dirty="0"/>
              <a:t>108</a:t>
            </a:r>
            <a:r>
              <a:rPr lang="de-DE" sz="1050" dirty="0"/>
              <a:t>, 4455 (2008)</a:t>
            </a:r>
            <a:endParaRPr lang="en-US" sz="1050" dirty="0"/>
          </a:p>
        </p:txBody>
      </p:sp>
    </p:spTree>
    <p:extLst>
      <p:ext uri="{BB962C8B-B14F-4D97-AF65-F5344CB8AC3E}">
        <p14:creationId xmlns:p14="http://schemas.microsoft.com/office/powerpoint/2010/main" val="408776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Crustacean exoskeleton</a:t>
            </a:r>
          </a:p>
        </p:txBody>
      </p:sp>
      <p:sp>
        <p:nvSpPr>
          <p:cNvPr id="3" name="Content Placeholder 2"/>
          <p:cNvSpPr>
            <a:spLocks noGrp="1"/>
          </p:cNvSpPr>
          <p:nvPr>
            <p:ph idx="1"/>
          </p:nvPr>
        </p:nvSpPr>
        <p:spPr>
          <a:xfrm>
            <a:off x="457200" y="1519844"/>
            <a:ext cx="8001000" cy="4648200"/>
          </a:xfrm>
        </p:spPr>
        <p:txBody>
          <a:bodyPr/>
          <a:lstStyle/>
          <a:p>
            <a:pPr>
              <a:spcBef>
                <a:spcPts val="800"/>
              </a:spcBef>
            </a:pPr>
            <a:r>
              <a:rPr lang="en-US" sz="2000" dirty="0"/>
              <a:t>Composition: chitin, proteins, and minerals (most commonly ACC and calcite)</a:t>
            </a:r>
          </a:p>
          <a:p>
            <a:pPr>
              <a:spcBef>
                <a:spcPts val="800"/>
              </a:spcBef>
            </a:pPr>
            <a:r>
              <a:rPr lang="en-US" sz="2000" dirty="0"/>
              <a:t>Hierarchical architecture</a:t>
            </a:r>
          </a:p>
          <a:p>
            <a:pPr lvl="1"/>
            <a:r>
              <a:rPr lang="en-US" sz="1800" dirty="0"/>
              <a:t>Millimeter scale: layered mineralized composite</a:t>
            </a:r>
          </a:p>
          <a:p>
            <a:pPr lvl="1"/>
            <a:r>
              <a:rPr lang="en-US" sz="1800" dirty="0"/>
              <a:t>Micron scale: helicoidal </a:t>
            </a:r>
            <a:r>
              <a:rPr lang="en-US" sz="1800" dirty="0" err="1"/>
              <a:t>Bouligand</a:t>
            </a:r>
            <a:r>
              <a:rPr lang="en-US" sz="1800" dirty="0"/>
              <a:t> stacking</a:t>
            </a:r>
          </a:p>
          <a:p>
            <a:pPr lvl="1"/>
            <a:r>
              <a:rPr lang="en-US" sz="1800" dirty="0"/>
              <a:t>Nanometer scale: chitin fibrils wrapped in protein</a:t>
            </a:r>
          </a:p>
          <a:p>
            <a:pPr>
              <a:spcBef>
                <a:spcPts val="800"/>
              </a:spcBef>
            </a:pPr>
            <a:r>
              <a:rPr lang="en-US" sz="2000" dirty="0"/>
              <a:t>Mechanical properties</a:t>
            </a:r>
          </a:p>
          <a:p>
            <a:pPr lvl="1"/>
            <a:r>
              <a:rPr lang="en-US" sz="1800" dirty="0"/>
              <a:t>Crack resistance</a:t>
            </a:r>
          </a:p>
          <a:p>
            <a:pPr lvl="1"/>
            <a:r>
              <a:rPr lang="en-US" sz="1800" dirty="0"/>
              <a:t>Enhanced toughness</a:t>
            </a:r>
          </a:p>
          <a:p>
            <a:pPr lvl="1"/>
            <a:r>
              <a:rPr lang="en-US" sz="1800" dirty="0"/>
              <a:t>Near-isotropic strength</a:t>
            </a:r>
          </a:p>
          <a:p>
            <a:pPr lvl="1"/>
            <a:r>
              <a:rPr lang="en-US" sz="1800" dirty="0"/>
              <a:t>Flexibility</a:t>
            </a:r>
          </a:p>
        </p:txBody>
      </p:sp>
      <p:sp>
        <p:nvSpPr>
          <p:cNvPr id="4" name="Slide Number Placeholder 3"/>
          <p:cNvSpPr>
            <a:spLocks noGrp="1"/>
          </p:cNvSpPr>
          <p:nvPr>
            <p:ph type="sldNum" sz="quarter" idx="11"/>
          </p:nvPr>
        </p:nvSpPr>
        <p:spPr/>
        <p:txBody>
          <a:bodyPr/>
          <a:lstStyle/>
          <a:p>
            <a:fld id="{B6F15528-21DE-4FAA-801E-634DDDAF4B2B}" type="slidenum">
              <a:rPr lang="en-US" smtClean="0"/>
              <a:pPr/>
              <a:t>7</a:t>
            </a:fld>
            <a:endParaRPr lang="en-US"/>
          </a:p>
        </p:txBody>
      </p:sp>
      <p:pic>
        <p:nvPicPr>
          <p:cNvPr id="6" name="Picture 5">
            <a:extLst>
              <a:ext uri="{FF2B5EF4-FFF2-40B4-BE49-F238E27FC236}">
                <a16:creationId xmlns:a16="http://schemas.microsoft.com/office/drawing/2014/main" id="{E5049D88-0208-464A-85FE-5222296FFC13}"/>
              </a:ext>
            </a:extLst>
          </p:cNvPr>
          <p:cNvPicPr>
            <a:picLocks noChangeAspect="1"/>
          </p:cNvPicPr>
          <p:nvPr/>
        </p:nvPicPr>
        <p:blipFill>
          <a:blip r:embed="rId3"/>
          <a:stretch>
            <a:fillRect/>
          </a:stretch>
        </p:blipFill>
        <p:spPr>
          <a:xfrm>
            <a:off x="4114800" y="4029636"/>
            <a:ext cx="4452244" cy="2050731"/>
          </a:xfrm>
          <a:prstGeom prst="rect">
            <a:avLst/>
          </a:prstGeom>
        </p:spPr>
      </p:pic>
      <p:sp>
        <p:nvSpPr>
          <p:cNvPr id="12" name="TextBox 11">
            <a:extLst>
              <a:ext uri="{FF2B5EF4-FFF2-40B4-BE49-F238E27FC236}">
                <a16:creationId xmlns:a16="http://schemas.microsoft.com/office/drawing/2014/main" id="{B57C0C23-E35F-403F-9880-B2936D037696}"/>
              </a:ext>
            </a:extLst>
          </p:cNvPr>
          <p:cNvSpPr txBox="1"/>
          <p:nvPr/>
        </p:nvSpPr>
        <p:spPr>
          <a:xfrm>
            <a:off x="5197922" y="6239436"/>
            <a:ext cx="2286000" cy="253916"/>
          </a:xfrm>
          <a:prstGeom prst="rect">
            <a:avLst/>
          </a:prstGeom>
          <a:noFill/>
        </p:spPr>
        <p:txBody>
          <a:bodyPr wrap="square">
            <a:spAutoFit/>
          </a:bodyPr>
          <a:lstStyle/>
          <a:p>
            <a:pPr algn="ctr"/>
            <a:r>
              <a:rPr lang="de-DE" sz="1050" i="1" dirty="0"/>
              <a:t>Acta Mater.</a:t>
            </a:r>
            <a:r>
              <a:rPr lang="de-DE" sz="1050" dirty="0"/>
              <a:t> </a:t>
            </a:r>
            <a:r>
              <a:rPr lang="de-DE" sz="1050" b="1" dirty="0"/>
              <a:t>53</a:t>
            </a:r>
            <a:r>
              <a:rPr lang="de-DE" sz="1050" dirty="0"/>
              <a:t>, 4281 (2005)</a:t>
            </a:r>
            <a:endParaRPr lang="en-US" sz="1050" dirty="0"/>
          </a:p>
        </p:txBody>
      </p:sp>
    </p:spTree>
    <p:extLst>
      <p:ext uri="{BB962C8B-B14F-4D97-AF65-F5344CB8AC3E}">
        <p14:creationId xmlns:p14="http://schemas.microsoft.com/office/powerpoint/2010/main" val="206104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Crustacean exoskeleton</a:t>
            </a:r>
          </a:p>
        </p:txBody>
      </p:sp>
      <p:sp>
        <p:nvSpPr>
          <p:cNvPr id="3" name="Content Placeholder 2"/>
          <p:cNvSpPr>
            <a:spLocks noGrp="1"/>
          </p:cNvSpPr>
          <p:nvPr>
            <p:ph idx="1"/>
          </p:nvPr>
        </p:nvSpPr>
        <p:spPr>
          <a:xfrm>
            <a:off x="457200" y="1515362"/>
            <a:ext cx="8001000" cy="4648200"/>
          </a:xfrm>
        </p:spPr>
        <p:txBody>
          <a:bodyPr/>
          <a:lstStyle/>
          <a:p>
            <a:pPr>
              <a:spcBef>
                <a:spcPts val="800"/>
              </a:spcBef>
            </a:pPr>
            <a:r>
              <a:rPr lang="en-US" sz="2000" dirty="0"/>
              <a:t>Molting: a process of shedding hard exoskeletons to facilitate growth</a:t>
            </a:r>
          </a:p>
          <a:p>
            <a:pPr>
              <a:spcBef>
                <a:spcPts val="800"/>
              </a:spcBef>
            </a:pPr>
            <a:r>
              <a:rPr lang="en-US" sz="2000" dirty="0"/>
              <a:t>Calcium balance</a:t>
            </a:r>
          </a:p>
          <a:p>
            <a:pPr lvl="1"/>
            <a:r>
              <a:rPr lang="en-US" sz="1800" dirty="0"/>
              <a:t>Terrestrial and freshwater crustaceans store large amounts of calcium to minimize calcium loss due to molting</a:t>
            </a:r>
          </a:p>
          <a:p>
            <a:pPr lvl="1"/>
            <a:r>
              <a:rPr lang="en-US" sz="1800" dirty="0"/>
              <a:t>Gastrolith: ACC and amorphous calcium phosphate in an organic matrix</a:t>
            </a:r>
          </a:p>
        </p:txBody>
      </p:sp>
      <p:sp>
        <p:nvSpPr>
          <p:cNvPr id="4" name="Slide Number Placeholder 3"/>
          <p:cNvSpPr>
            <a:spLocks noGrp="1"/>
          </p:cNvSpPr>
          <p:nvPr>
            <p:ph type="sldNum" sz="quarter" idx="11"/>
          </p:nvPr>
        </p:nvSpPr>
        <p:spPr/>
        <p:txBody>
          <a:bodyPr/>
          <a:lstStyle/>
          <a:p>
            <a:fld id="{B6F15528-21DE-4FAA-801E-634DDDAF4B2B}" type="slidenum">
              <a:rPr lang="en-US" smtClean="0"/>
              <a:pPr/>
              <a:t>8</a:t>
            </a:fld>
            <a:endParaRPr lang="en-US"/>
          </a:p>
        </p:txBody>
      </p:sp>
      <p:pic>
        <p:nvPicPr>
          <p:cNvPr id="2050" name="Picture 2">
            <a:extLst>
              <a:ext uri="{FF2B5EF4-FFF2-40B4-BE49-F238E27FC236}">
                <a16:creationId xmlns:a16="http://schemas.microsoft.com/office/drawing/2014/main" id="{5B8FC5CA-A461-4F02-AE13-32021E82A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190" y="4114618"/>
            <a:ext cx="3048000" cy="22055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46DAA65-997D-4A1E-962D-08630E855F0D}"/>
              </a:ext>
            </a:extLst>
          </p:cNvPr>
          <p:cNvSpPr txBox="1"/>
          <p:nvPr/>
        </p:nvSpPr>
        <p:spPr>
          <a:xfrm>
            <a:off x="4580964" y="5123328"/>
            <a:ext cx="3585882" cy="1277273"/>
          </a:xfrm>
          <a:prstGeom prst="rect">
            <a:avLst/>
          </a:prstGeom>
          <a:noFill/>
        </p:spPr>
        <p:txBody>
          <a:bodyPr wrap="square">
            <a:spAutoFit/>
          </a:bodyPr>
          <a:lstStyle/>
          <a:p>
            <a:pPr algn="just"/>
            <a:r>
              <a:rPr lang="en-US" sz="1100" b="1" i="0" dirty="0">
                <a:solidFill>
                  <a:srgbClr val="333333"/>
                </a:solidFill>
                <a:effectLst/>
                <a:latin typeface="+mj-lt"/>
              </a:rPr>
              <a:t>A</a:t>
            </a:r>
            <a:r>
              <a:rPr lang="en-US" sz="1100" b="0" i="0" dirty="0">
                <a:solidFill>
                  <a:srgbClr val="333333"/>
                </a:solidFill>
                <a:effectLst/>
                <a:latin typeface="+mj-lt"/>
              </a:rPr>
              <a:t> Pair of gastroliths from the crayfish </a:t>
            </a:r>
            <a:r>
              <a:rPr lang="en-US" sz="1100" b="0" i="1" dirty="0" err="1">
                <a:solidFill>
                  <a:srgbClr val="006600"/>
                </a:solidFill>
                <a:effectLst/>
                <a:latin typeface="+mj-lt"/>
              </a:rPr>
              <a:t>Cherax</a:t>
            </a:r>
            <a:r>
              <a:rPr lang="en-US" sz="1100" b="0" i="1" dirty="0">
                <a:solidFill>
                  <a:srgbClr val="333333"/>
                </a:solidFill>
                <a:effectLst/>
                <a:latin typeface="+mj-lt"/>
              </a:rPr>
              <a:t> </a:t>
            </a:r>
            <a:r>
              <a:rPr lang="en-US" sz="1100" b="0" i="1" dirty="0" err="1">
                <a:solidFill>
                  <a:srgbClr val="006600"/>
                </a:solidFill>
                <a:effectLst/>
                <a:latin typeface="+mj-lt"/>
              </a:rPr>
              <a:t>quadricarinatus</a:t>
            </a:r>
            <a:r>
              <a:rPr lang="en-US" sz="1100" b="0" i="0" dirty="0">
                <a:solidFill>
                  <a:srgbClr val="333333"/>
                </a:solidFill>
                <a:effectLst/>
                <a:latin typeface="+mj-lt"/>
              </a:rPr>
              <a:t>; </a:t>
            </a:r>
            <a:r>
              <a:rPr lang="en-US" sz="1100" b="1" i="0" dirty="0">
                <a:solidFill>
                  <a:srgbClr val="333333"/>
                </a:solidFill>
                <a:effectLst/>
                <a:latin typeface="+mj-lt"/>
              </a:rPr>
              <a:t>B</a:t>
            </a:r>
            <a:r>
              <a:rPr lang="en-US" sz="1100" b="0" i="0" dirty="0">
                <a:solidFill>
                  <a:srgbClr val="333333"/>
                </a:solidFill>
                <a:effectLst/>
                <a:latin typeface="+mj-lt"/>
              </a:rPr>
              <a:t> Internal striated structure visible on natural fracture after slight acetic acid decalcification; </a:t>
            </a:r>
            <a:r>
              <a:rPr lang="en-US" sz="1100" b="1" i="0" dirty="0">
                <a:solidFill>
                  <a:srgbClr val="333333"/>
                </a:solidFill>
                <a:effectLst/>
                <a:latin typeface="+mj-lt"/>
              </a:rPr>
              <a:t>C</a:t>
            </a:r>
            <a:r>
              <a:rPr lang="en-US" sz="1100" b="0" i="0" dirty="0">
                <a:solidFill>
                  <a:srgbClr val="333333"/>
                </a:solidFill>
                <a:effectLst/>
                <a:latin typeface="+mj-lt"/>
              </a:rPr>
              <a:t> Ultrastructure well visible after natural fracture and high magnification: the mineral is precipitated as nanospheres; </a:t>
            </a:r>
            <a:r>
              <a:rPr lang="en-US" sz="1100" b="1" i="0" dirty="0">
                <a:solidFill>
                  <a:srgbClr val="333333"/>
                </a:solidFill>
                <a:effectLst/>
                <a:latin typeface="+mj-lt"/>
              </a:rPr>
              <a:t>D</a:t>
            </a:r>
            <a:r>
              <a:rPr lang="en-US" sz="1100" b="0" i="0" dirty="0">
                <a:solidFill>
                  <a:srgbClr val="333333"/>
                </a:solidFill>
                <a:effectLst/>
                <a:latin typeface="+mj-lt"/>
              </a:rPr>
              <a:t> Organic matrix network revealed after acetic acid decalcification.</a:t>
            </a:r>
            <a:endParaRPr lang="en-US" sz="1100" dirty="0">
              <a:latin typeface="+mj-lt"/>
            </a:endParaRPr>
          </a:p>
        </p:txBody>
      </p:sp>
      <p:sp>
        <p:nvSpPr>
          <p:cNvPr id="17" name="TextBox 16">
            <a:extLst>
              <a:ext uri="{FF2B5EF4-FFF2-40B4-BE49-F238E27FC236}">
                <a16:creationId xmlns:a16="http://schemas.microsoft.com/office/drawing/2014/main" id="{03078587-5B4B-42F2-B66E-B3047093086B}"/>
              </a:ext>
            </a:extLst>
          </p:cNvPr>
          <p:cNvSpPr txBox="1"/>
          <p:nvPr/>
        </p:nvSpPr>
        <p:spPr>
          <a:xfrm>
            <a:off x="4486833" y="4830344"/>
            <a:ext cx="1905000" cy="261610"/>
          </a:xfrm>
          <a:prstGeom prst="rect">
            <a:avLst/>
          </a:prstGeom>
          <a:noFill/>
        </p:spPr>
        <p:txBody>
          <a:bodyPr wrap="square">
            <a:spAutoFit/>
          </a:bodyPr>
          <a:lstStyle/>
          <a:p>
            <a:pPr algn="ctr"/>
            <a:r>
              <a:rPr lang="en-US" sz="1100" b="0" i="1" dirty="0" err="1"/>
              <a:t>Zookeys</a:t>
            </a:r>
            <a:r>
              <a:rPr lang="en-US" sz="1100" b="0" dirty="0"/>
              <a:t> </a:t>
            </a:r>
            <a:r>
              <a:rPr lang="en-US" sz="1100" b="1" dirty="0"/>
              <a:t>176</a:t>
            </a:r>
            <a:r>
              <a:rPr lang="en-US" sz="1100" b="0" dirty="0"/>
              <a:t>, 103 (2012)</a:t>
            </a:r>
            <a:endParaRPr lang="en-US" sz="1100" dirty="0"/>
          </a:p>
        </p:txBody>
      </p:sp>
    </p:spTree>
    <p:extLst>
      <p:ext uri="{BB962C8B-B14F-4D97-AF65-F5344CB8AC3E}">
        <p14:creationId xmlns:p14="http://schemas.microsoft.com/office/powerpoint/2010/main" val="3519768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662"/>
            <a:ext cx="8229600" cy="990284"/>
          </a:xfrm>
        </p:spPr>
        <p:txBody>
          <a:bodyPr/>
          <a:lstStyle/>
          <a:p>
            <a:r>
              <a:rPr lang="en-US" sz="2800" dirty="0"/>
              <a:t>Bone and teeth of vertebrates</a:t>
            </a:r>
          </a:p>
        </p:txBody>
      </p:sp>
      <p:sp>
        <p:nvSpPr>
          <p:cNvPr id="3" name="Content Placeholder 2"/>
          <p:cNvSpPr>
            <a:spLocks noGrp="1"/>
          </p:cNvSpPr>
          <p:nvPr>
            <p:ph idx="1"/>
          </p:nvPr>
        </p:nvSpPr>
        <p:spPr>
          <a:xfrm>
            <a:off x="457200" y="1515362"/>
            <a:ext cx="3200400" cy="4648200"/>
          </a:xfrm>
        </p:spPr>
        <p:txBody>
          <a:bodyPr/>
          <a:lstStyle/>
          <a:p>
            <a:pPr>
              <a:spcBef>
                <a:spcPts val="800"/>
              </a:spcBef>
            </a:pPr>
            <a:r>
              <a:rPr lang="en-US" sz="2000" dirty="0"/>
              <a:t>Composition</a:t>
            </a:r>
          </a:p>
          <a:p>
            <a:pPr marL="685800" lvl="1"/>
            <a:r>
              <a:rPr lang="en-US" sz="2000" dirty="0"/>
              <a:t>Mineral phase: c</a:t>
            </a:r>
            <a:r>
              <a:rPr lang="en-US" dirty="0"/>
              <a:t>alcium phosphate primarily as hydroxyapatite [Ca</a:t>
            </a:r>
            <a:r>
              <a:rPr lang="en-US" baseline="-25000" dirty="0"/>
              <a:t>10</a:t>
            </a:r>
            <a:r>
              <a:rPr lang="en-US" dirty="0"/>
              <a:t>(PO</a:t>
            </a:r>
            <a:r>
              <a:rPr lang="en-US" baseline="-25000" dirty="0"/>
              <a:t>4</a:t>
            </a:r>
            <a:r>
              <a:rPr lang="en-US" dirty="0"/>
              <a:t>)</a:t>
            </a:r>
            <a:r>
              <a:rPr lang="en-US" baseline="-25000" dirty="0"/>
              <a:t>6</a:t>
            </a:r>
            <a:r>
              <a:rPr lang="en-US" dirty="0"/>
              <a:t>(OH)</a:t>
            </a:r>
            <a:r>
              <a:rPr lang="en-US" baseline="-25000" dirty="0"/>
              <a:t>2</a:t>
            </a:r>
            <a:r>
              <a:rPr lang="en-US" dirty="0"/>
              <a:t>]</a:t>
            </a:r>
            <a:endParaRPr lang="en-US" sz="2000" dirty="0"/>
          </a:p>
          <a:p>
            <a:pPr marL="685800" lvl="1"/>
            <a:r>
              <a:rPr lang="en-US" sz="2000" dirty="0"/>
              <a:t>Organic matrix: mainly collagen type I (in bone &amp; dentin) or non-collagenous proteins (in enamel)</a:t>
            </a:r>
          </a:p>
          <a:p>
            <a:pPr marL="685800" lvl="1"/>
            <a:r>
              <a:rPr lang="en-US" dirty="0"/>
              <a:t>Water phase: providing hydration</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9</a:t>
            </a:fld>
            <a:endParaRPr lang="en-US"/>
          </a:p>
        </p:txBody>
      </p:sp>
      <p:pic>
        <p:nvPicPr>
          <p:cNvPr id="1026" name="Picture 2">
            <a:extLst>
              <a:ext uri="{FF2B5EF4-FFF2-40B4-BE49-F238E27FC236}">
                <a16:creationId xmlns:a16="http://schemas.microsoft.com/office/drawing/2014/main" id="{94737C25-F076-4BCC-984B-90EB50FCC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972" y="1695195"/>
            <a:ext cx="4718534" cy="35705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3EAD9A-3C5E-439A-A3A0-DED575330BC2}"/>
              </a:ext>
            </a:extLst>
          </p:cNvPr>
          <p:cNvSpPr txBox="1"/>
          <p:nvPr/>
        </p:nvSpPr>
        <p:spPr>
          <a:xfrm>
            <a:off x="4825639" y="5494309"/>
            <a:ext cx="2743200" cy="307777"/>
          </a:xfrm>
          <a:prstGeom prst="rect">
            <a:avLst/>
          </a:prstGeom>
          <a:noFill/>
        </p:spPr>
        <p:txBody>
          <a:bodyPr wrap="square">
            <a:spAutoFit/>
          </a:bodyPr>
          <a:lstStyle/>
          <a:p>
            <a:pPr algn="ctr"/>
            <a:r>
              <a:rPr lang="de-DE" sz="1400" i="1" dirty="0"/>
              <a:t>PNAS</a:t>
            </a:r>
            <a:r>
              <a:rPr lang="de-DE" sz="1400" dirty="0"/>
              <a:t> </a:t>
            </a:r>
            <a:r>
              <a:rPr lang="de-DE" sz="1400" b="1" dirty="0"/>
              <a:t>117</a:t>
            </a:r>
            <a:r>
              <a:rPr lang="de-DE" sz="1400" dirty="0"/>
              <a:t>, 21847-21848 (2020)</a:t>
            </a:r>
            <a:endParaRPr lang="en-US" sz="1400" dirty="0"/>
          </a:p>
        </p:txBody>
      </p:sp>
    </p:spTree>
    <p:extLst>
      <p:ext uri="{BB962C8B-B14F-4D97-AF65-F5344CB8AC3E}">
        <p14:creationId xmlns:p14="http://schemas.microsoft.com/office/powerpoint/2010/main" val="657904687"/>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20479</TotalTime>
  <Words>2517</Words>
  <Application>Microsoft Office PowerPoint</Application>
  <PresentationFormat>On-screen Show (4:3)</PresentationFormat>
  <Paragraphs>252</Paragraphs>
  <Slides>25</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ElsevierGulliver</vt:lpstr>
      <vt:lpstr>Harding</vt:lpstr>
      <vt:lpstr>MuseoSans</vt:lpstr>
      <vt:lpstr>Arial</vt:lpstr>
      <vt:lpstr>Arial Black</vt:lpstr>
      <vt:lpstr>Calibri</vt:lpstr>
      <vt:lpstr>Roboto</vt:lpstr>
      <vt:lpstr>Symbol</vt:lpstr>
      <vt:lpstr>Wingdings</vt:lpstr>
      <vt:lpstr>Pixel</vt:lpstr>
      <vt:lpstr>MIT 3.071 Amorphous Materials  16: Biomineralization of Amorphous Materials</vt:lpstr>
      <vt:lpstr>References</vt:lpstr>
      <vt:lpstr>Outline</vt:lpstr>
      <vt:lpstr>Biologically controlled mineralization</vt:lpstr>
      <vt:lpstr>Mollusk Shells</vt:lpstr>
      <vt:lpstr>Mollusk Shells</vt:lpstr>
      <vt:lpstr>Crustacean exoskeleton</vt:lpstr>
      <vt:lpstr>Crustacean exoskeleton</vt:lpstr>
      <vt:lpstr>Bone and teeth of vertebrates</vt:lpstr>
      <vt:lpstr>Bone and teeth of vertebrates</vt:lpstr>
      <vt:lpstr>Silica mineralization: diatoms and glass sponges</vt:lpstr>
      <vt:lpstr>Hierarchical structure of glass sponge spicule</vt:lpstr>
      <vt:lpstr>Transient amorphous phases: amorphous first, crystalline later</vt:lpstr>
      <vt:lpstr>Transient amorphous phase stabilization</vt:lpstr>
      <vt:lpstr>Hierarchical microstructural evolution</vt:lpstr>
      <vt:lpstr>Amorphous materials in hierarchical microstructural evolution</vt:lpstr>
      <vt:lpstr>Bioinspired composites: nacre-inspired glass</vt:lpstr>
      <vt:lpstr>Bioinspired composites: nacre-inspired glass</vt:lpstr>
      <vt:lpstr>Sponge-inspired buckling-resistant lattices</vt:lpstr>
      <vt:lpstr>Diatom-based single-molecule sensors</vt:lpstr>
      <vt:lpstr>Diatom-based drug delivery</vt:lpstr>
      <vt:lpstr>Polymer-induced liquid precursor (PILP)</vt:lpstr>
      <vt:lpstr>Mineralization of collagen sponges mimicking bone structures</vt:lpstr>
      <vt:lpstr>ACP-based enamel remineralization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Juejun Hu</cp:lastModifiedBy>
  <cp:revision>2587</cp:revision>
  <dcterms:created xsi:type="dcterms:W3CDTF">2006-08-16T00:00:00Z</dcterms:created>
  <dcterms:modified xsi:type="dcterms:W3CDTF">2025-05-05T06:27:51Z</dcterms:modified>
</cp:coreProperties>
</file>