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4"/>
  </p:notesMasterIdLst>
  <p:sldIdLst>
    <p:sldId id="300" r:id="rId2"/>
    <p:sldId id="257" r:id="rId3"/>
    <p:sldId id="1102" r:id="rId4"/>
    <p:sldId id="1103" r:id="rId5"/>
    <p:sldId id="1104" r:id="rId6"/>
    <p:sldId id="1105" r:id="rId7"/>
    <p:sldId id="1106" r:id="rId8"/>
    <p:sldId id="1108" r:id="rId9"/>
    <p:sldId id="1109" r:id="rId10"/>
    <p:sldId id="1107" r:id="rId11"/>
    <p:sldId id="1110" r:id="rId12"/>
    <p:sldId id="1112" r:id="rId13"/>
    <p:sldId id="1115" r:id="rId14"/>
    <p:sldId id="1114" r:id="rId15"/>
    <p:sldId id="1113" r:id="rId16"/>
    <p:sldId id="1116" r:id="rId17"/>
    <p:sldId id="1117" r:id="rId18"/>
    <p:sldId id="1118" r:id="rId19"/>
    <p:sldId id="1120" r:id="rId20"/>
    <p:sldId id="1123" r:id="rId21"/>
    <p:sldId id="601" r:id="rId22"/>
    <p:sldId id="547" r:id="rId23"/>
    <p:sldId id="1125" r:id="rId24"/>
    <p:sldId id="756" r:id="rId25"/>
    <p:sldId id="755" r:id="rId26"/>
    <p:sldId id="1119" r:id="rId27"/>
    <p:sldId id="593" r:id="rId28"/>
    <p:sldId id="604" r:id="rId29"/>
    <p:sldId id="1122" r:id="rId30"/>
    <p:sldId id="1121" r:id="rId31"/>
    <p:sldId id="1124" r:id="rId32"/>
    <p:sldId id="309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BB8F3F"/>
    <a:srgbClr val="000000"/>
    <a:srgbClr val="007F00"/>
    <a:srgbClr val="006600"/>
    <a:srgbClr val="DBB9B8"/>
    <a:srgbClr val="F79646"/>
    <a:srgbClr val="FF9900"/>
    <a:srgbClr val="77933C"/>
    <a:srgbClr val="FF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44" autoAdjust="0"/>
    <p:restoredTop sz="90702" autoAdjust="0"/>
  </p:normalViewPr>
  <p:slideViewPr>
    <p:cSldViewPr>
      <p:cViewPr varScale="1">
        <p:scale>
          <a:sx n="87" d="100"/>
          <a:sy n="87" d="100"/>
        </p:scale>
        <p:origin x="999" y="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f9cbafaa3520ff22" providerId="LiveId" clId="{C2F2E030-8158-4927-BB2C-C5E45D7344F5}"/>
    <pc:docChg chg="undo redo custSel addSld delSld modSld sldOrd">
      <pc:chgData name="" userId="f9cbafaa3520ff22" providerId="LiveId" clId="{C2F2E030-8158-4927-BB2C-C5E45D7344F5}" dt="2020-11-23T20:06:54.281" v="8912" actId="20577"/>
      <pc:docMkLst>
        <pc:docMk/>
      </pc:docMkLst>
      <pc:sldChg chg="delSp modSp">
        <pc:chgData name="" userId="f9cbafaa3520ff22" providerId="LiveId" clId="{C2F2E030-8158-4927-BB2C-C5E45D7344F5}" dt="2020-11-21T15:54:20.342" v="95" actId="478"/>
        <pc:sldMkLst>
          <pc:docMk/>
          <pc:sldMk cId="0" sldId="257"/>
        </pc:sldMkLst>
        <pc:spChg chg="mod">
          <ac:chgData name="" userId="f9cbafaa3520ff22" providerId="LiveId" clId="{C2F2E030-8158-4927-BB2C-C5E45D7344F5}" dt="2020-11-21T15:54:16.561" v="94" actId="6549"/>
          <ac:spMkLst>
            <pc:docMk/>
            <pc:sldMk cId="0" sldId="257"/>
            <ac:spMk id="27652" creationId="{00000000-0000-0000-0000-000000000000}"/>
          </ac:spMkLst>
        </pc:spChg>
        <pc:picChg chg="del">
          <ac:chgData name="" userId="f9cbafaa3520ff22" providerId="LiveId" clId="{C2F2E030-8158-4927-BB2C-C5E45D7344F5}" dt="2020-11-21T15:54:20.342" v="95" actId="478"/>
          <ac:picMkLst>
            <pc:docMk/>
            <pc:sldMk cId="0" sldId="257"/>
            <ac:picMk id="19458" creationId="{373D613A-E5CF-4440-8B72-D01EE6CB425A}"/>
          </ac:picMkLst>
        </pc:picChg>
        <pc:picChg chg="del">
          <ac:chgData name="" userId="f9cbafaa3520ff22" providerId="LiveId" clId="{C2F2E030-8158-4927-BB2C-C5E45D7344F5}" dt="2020-11-21T15:54:20.342" v="95" actId="478"/>
          <ac:picMkLst>
            <pc:docMk/>
            <pc:sldMk cId="0" sldId="257"/>
            <ac:picMk id="19460" creationId="{C52930BC-4882-4BCB-A6B1-46D1CA9B416F}"/>
          </ac:picMkLst>
        </pc:picChg>
        <pc:picChg chg="del">
          <ac:chgData name="" userId="f9cbafaa3520ff22" providerId="LiveId" clId="{C2F2E030-8158-4927-BB2C-C5E45D7344F5}" dt="2020-11-21T15:54:20.342" v="95" actId="478"/>
          <ac:picMkLst>
            <pc:docMk/>
            <pc:sldMk cId="0" sldId="257"/>
            <ac:picMk id="19462" creationId="{A4FD104A-1B57-42FA-B649-141896E197E3}"/>
          </ac:picMkLst>
        </pc:picChg>
      </pc:sldChg>
      <pc:sldChg chg="modSp">
        <pc:chgData name="" userId="f9cbafaa3520ff22" providerId="LiveId" clId="{C2F2E030-8158-4927-BB2C-C5E45D7344F5}" dt="2020-11-21T15:42:55.754" v="23" actId="20577"/>
        <pc:sldMkLst>
          <pc:docMk/>
          <pc:sldMk cId="0" sldId="300"/>
        </pc:sldMkLst>
        <pc:spChg chg="mod">
          <ac:chgData name="" userId="f9cbafaa3520ff22" providerId="LiveId" clId="{C2F2E030-8158-4927-BB2C-C5E45D7344F5}" dt="2020-11-21T15:42:55.754" v="23" actId="20577"/>
          <ac:spMkLst>
            <pc:docMk/>
            <pc:sldMk cId="0" sldId="300"/>
            <ac:spMk id="6" creationId="{8E43A709-AFC9-4045-BCF4-214FBF32E9FC}"/>
          </ac:spMkLst>
        </pc:spChg>
      </pc:sldChg>
    </pc:docChg>
  </pc:docChgLst>
  <pc:docChgLst>
    <pc:chgData userId="f9cbafaa3520ff22" providerId="LiveId" clId="{BFB793C6-21D8-483F-9DD0-9C9F88DF812E}"/>
    <pc:docChg chg="undo redo custSel addSld delSld modSld sldOrd">
      <pc:chgData name="" userId="f9cbafaa3520ff22" providerId="LiveId" clId="{BFB793C6-21D8-483F-9DD0-9C9F88DF812E}" dt="2020-11-21T02:43:33.885" v="14986" actId="1036"/>
      <pc:docMkLst>
        <pc:docMk/>
      </pc:docMkLst>
      <pc:sldChg chg="addSp delSp modSp add del">
        <pc:chgData name="" userId="f9cbafaa3520ff22" providerId="LiveId" clId="{BFB793C6-21D8-483F-9DD0-9C9F88DF812E}" dt="2020-11-19T16:28:35.894" v="8797"/>
        <pc:sldMkLst>
          <pc:docMk/>
          <pc:sldMk cId="0" sldId="257"/>
        </pc:sldMkLst>
        <pc:spChg chg="mod">
          <ac:chgData name="" userId="f9cbafaa3520ff22" providerId="LiveId" clId="{BFB793C6-21D8-483F-9DD0-9C9F88DF812E}" dt="2020-11-19T16:28:35.894" v="8797"/>
          <ac:spMkLst>
            <pc:docMk/>
            <pc:sldMk cId="0" sldId="257"/>
            <ac:spMk id="27652" creationId="{00000000-0000-0000-0000-000000000000}"/>
          </ac:spMkLst>
        </pc:spChg>
        <pc:picChg chg="add mod">
          <ac:chgData name="" userId="f9cbafaa3520ff22" providerId="LiveId" clId="{BFB793C6-21D8-483F-9DD0-9C9F88DF812E}" dt="2020-11-19T05:26:40.421" v="8685" actId="1036"/>
          <ac:picMkLst>
            <pc:docMk/>
            <pc:sldMk cId="0" sldId="257"/>
            <ac:picMk id="19458" creationId="{373D613A-E5CF-4440-8B72-D01EE6CB425A}"/>
          </ac:picMkLst>
        </pc:picChg>
        <pc:picChg chg="add mod">
          <ac:chgData name="" userId="f9cbafaa3520ff22" providerId="LiveId" clId="{BFB793C6-21D8-483F-9DD0-9C9F88DF812E}" dt="2020-11-19T05:26:40.421" v="8685" actId="1036"/>
          <ac:picMkLst>
            <pc:docMk/>
            <pc:sldMk cId="0" sldId="257"/>
            <ac:picMk id="19460" creationId="{C52930BC-4882-4BCB-A6B1-46D1CA9B416F}"/>
          </ac:picMkLst>
        </pc:picChg>
        <pc:picChg chg="add mod">
          <ac:chgData name="" userId="f9cbafaa3520ff22" providerId="LiveId" clId="{BFB793C6-21D8-483F-9DD0-9C9F88DF812E}" dt="2020-11-19T05:26:40.421" v="8685" actId="1036"/>
          <ac:picMkLst>
            <pc:docMk/>
            <pc:sldMk cId="0" sldId="257"/>
            <ac:picMk id="19462" creationId="{A4FD104A-1B57-42FA-B649-141896E197E3}"/>
          </ac:picMkLst>
        </pc:picChg>
        <pc:picChg chg="del mod">
          <ac:chgData name="" userId="f9cbafaa3520ff22" providerId="LiveId" clId="{BFB793C6-21D8-483F-9DD0-9C9F88DF812E}" dt="2020-11-16T19:16:17.286" v="101" actId="478"/>
          <ac:picMkLst>
            <pc:docMk/>
            <pc:sldMk cId="0" sldId="257"/>
            <ac:picMk id="27653" creationId="{00000000-0000-0000-0000-000000000000}"/>
          </ac:picMkLst>
        </pc:picChg>
        <pc:picChg chg="del">
          <ac:chgData name="" userId="f9cbafaa3520ff22" providerId="LiveId" clId="{BFB793C6-21D8-483F-9DD0-9C9F88DF812E}" dt="2020-11-16T19:13:19.946" v="82" actId="478"/>
          <ac:picMkLst>
            <pc:docMk/>
            <pc:sldMk cId="0" sldId="257"/>
            <ac:picMk id="27654" creationId="{00000000-0000-0000-0000-000000000000}"/>
          </ac:picMkLst>
        </pc:picChg>
        <pc:picChg chg="del mod">
          <ac:chgData name="" userId="f9cbafaa3520ff22" providerId="LiveId" clId="{BFB793C6-21D8-483F-9DD0-9C9F88DF812E}" dt="2020-11-16T19:16:17.286" v="101" actId="478"/>
          <ac:picMkLst>
            <pc:docMk/>
            <pc:sldMk cId="0" sldId="257"/>
            <ac:picMk id="27655" creationId="{00000000-0000-0000-0000-000000000000}"/>
          </ac:picMkLst>
        </pc:picChg>
      </pc:sldChg>
      <pc:sldChg chg="modSp">
        <pc:chgData name="" userId="f9cbafaa3520ff22" providerId="LiveId" clId="{BFB793C6-21D8-483F-9DD0-9C9F88DF812E}" dt="2020-11-16T19:06:36.548" v="19" actId="20577"/>
        <pc:sldMkLst>
          <pc:docMk/>
          <pc:sldMk cId="0" sldId="300"/>
        </pc:sldMkLst>
        <pc:spChg chg="mod">
          <ac:chgData name="" userId="f9cbafaa3520ff22" providerId="LiveId" clId="{BFB793C6-21D8-483F-9DD0-9C9F88DF812E}" dt="2020-11-16T19:06:36.548" v="19" actId="20577"/>
          <ac:spMkLst>
            <pc:docMk/>
            <pc:sldMk cId="0" sldId="300"/>
            <ac:spMk id="6" creationId="{8E43A709-AFC9-4045-BCF4-214FBF32E9FC}"/>
          </ac:spMkLst>
        </pc:spChg>
      </pc:sldChg>
    </pc:docChg>
  </pc:docChgLst>
  <pc:docChgLst>
    <pc:chgData userId="f9cbafaa3520ff22" providerId="LiveId" clId="{42EB0CD7-23DE-461B-A54A-45D36AD56008}"/>
    <pc:docChg chg="addSld delSld modSld">
      <pc:chgData name="" userId="f9cbafaa3520ff22" providerId="LiveId" clId="{42EB0CD7-23DE-461B-A54A-45D36AD56008}" dt="2020-11-23T20:53:55.919" v="51" actId="20577"/>
      <pc:docMkLst>
        <pc:docMk/>
      </pc:docMkLst>
      <pc:sldChg chg="modSp">
        <pc:chgData name="" userId="f9cbafaa3520ff22" providerId="LiveId" clId="{42EB0CD7-23DE-461B-A54A-45D36AD56008}" dt="2020-11-23T20:24:23.180" v="49"/>
        <pc:sldMkLst>
          <pc:docMk/>
          <pc:sldMk cId="0" sldId="257"/>
        </pc:sldMkLst>
        <pc:spChg chg="mod">
          <ac:chgData name="" userId="f9cbafaa3520ff22" providerId="LiveId" clId="{42EB0CD7-23DE-461B-A54A-45D36AD56008}" dt="2020-11-23T20:24:23.180" v="49"/>
          <ac:spMkLst>
            <pc:docMk/>
            <pc:sldMk cId="0" sldId="257"/>
            <ac:spMk id="27652" creationId="{00000000-0000-0000-0000-000000000000}"/>
          </ac:spMkLst>
        </pc:spChg>
      </pc:sldChg>
      <pc:sldChg chg="add">
        <pc:chgData name="" userId="f9cbafaa3520ff22" providerId="LiveId" clId="{42EB0CD7-23DE-461B-A54A-45D36AD56008}" dt="2020-11-23T20:47:39.753" v="50"/>
        <pc:sldMkLst>
          <pc:docMk/>
          <pc:sldMk cId="0" sldId="286"/>
        </pc:sldMkLst>
      </pc:sldChg>
      <pc:sldChg chg="modSp">
        <pc:chgData name="" userId="f9cbafaa3520ff22" providerId="LiveId" clId="{42EB0CD7-23DE-461B-A54A-45D36AD56008}" dt="2020-11-23T20:53:55.919" v="51" actId="20577"/>
        <pc:sldMkLst>
          <pc:docMk/>
          <pc:sldMk cId="0" sldId="300"/>
        </pc:sldMkLst>
        <pc:spChg chg="mod">
          <ac:chgData name="" userId="f9cbafaa3520ff22" providerId="LiveId" clId="{42EB0CD7-23DE-461B-A54A-45D36AD56008}" dt="2020-11-23T20:53:55.919" v="51" actId="20577"/>
          <ac:spMkLst>
            <pc:docMk/>
            <pc:sldMk cId="0" sldId="300"/>
            <ac:spMk id="6" creationId="{8E43A709-AFC9-4045-BCF4-214FBF32E9FC}"/>
          </ac:spMkLst>
        </pc:spChg>
      </pc:sldChg>
    </pc:docChg>
  </pc:docChgLst>
  <pc:docChgLst>
    <pc:chgData userId="f9cbafaa3520ff22" providerId="LiveId" clId="{4242C05A-4C38-4F98-A0B0-EDE5C3EF1D11}"/>
    <pc:docChg chg="undo redo custSel addSld delSld modSld sldOrd">
      <pc:chgData name="" userId="f9cbafaa3520ff22" providerId="LiveId" clId="{4242C05A-4C38-4F98-A0B0-EDE5C3EF1D11}" dt="2020-11-15T22:48:38.831" v="2218" actId="20577"/>
      <pc:docMkLst>
        <pc:docMk/>
      </pc:docMkLst>
      <pc:sldChg chg="addSp delSp modSp add del">
        <pc:chgData name="" userId="f9cbafaa3520ff22" providerId="LiveId" clId="{4242C05A-4C38-4F98-A0B0-EDE5C3EF1D11}" dt="2020-11-11T18:34:34.671" v="191" actId="1035"/>
        <pc:sldMkLst>
          <pc:docMk/>
          <pc:sldMk cId="0" sldId="257"/>
        </pc:sldMkLst>
        <pc:spChg chg="mod">
          <ac:chgData name="" userId="f9cbafaa3520ff22" providerId="LiveId" clId="{4242C05A-4C38-4F98-A0B0-EDE5C3EF1D11}" dt="2020-11-11T17:01:18.514" v="90" actId="1036"/>
          <ac:spMkLst>
            <pc:docMk/>
            <pc:sldMk cId="0" sldId="257"/>
            <ac:spMk id="27650" creationId="{00000000-0000-0000-0000-000000000000}"/>
          </ac:spMkLst>
        </pc:spChg>
        <pc:spChg chg="mod">
          <ac:chgData name="" userId="f9cbafaa3520ff22" providerId="LiveId" clId="{4242C05A-4C38-4F98-A0B0-EDE5C3EF1D11}" dt="2020-11-11T18:33:49.237" v="179" actId="20577"/>
          <ac:spMkLst>
            <pc:docMk/>
            <pc:sldMk cId="0" sldId="257"/>
            <ac:spMk id="27652" creationId="{00000000-0000-0000-0000-000000000000}"/>
          </ac:spMkLst>
        </pc:spChg>
        <pc:picChg chg="add mod">
          <ac:chgData name="" userId="f9cbafaa3520ff22" providerId="LiveId" clId="{4242C05A-4C38-4F98-A0B0-EDE5C3EF1D11}" dt="2020-11-11T18:34:34.671" v="191" actId="1035"/>
          <ac:picMkLst>
            <pc:docMk/>
            <pc:sldMk cId="0" sldId="257"/>
            <ac:picMk id="6" creationId="{FCF557F2-9F8A-4E8F-A7A5-A163623C6D9F}"/>
          </ac:picMkLst>
        </pc:picChg>
        <pc:picChg chg="add mod">
          <ac:chgData name="" userId="f9cbafaa3520ff22" providerId="LiveId" clId="{4242C05A-4C38-4F98-A0B0-EDE5C3EF1D11}" dt="2020-11-11T18:34:31.852" v="189" actId="1035"/>
          <ac:picMkLst>
            <pc:docMk/>
            <pc:sldMk cId="0" sldId="257"/>
            <ac:picMk id="7" creationId="{8297195B-EB5C-49F2-8D2A-4D6523B0F44B}"/>
          </ac:picMkLst>
        </pc:picChg>
        <pc:picChg chg="del">
          <ac:chgData name="" userId="f9cbafaa3520ff22" providerId="LiveId" clId="{4242C05A-4C38-4F98-A0B0-EDE5C3EF1D11}" dt="2020-11-11T16:58:07.111" v="35" actId="478"/>
          <ac:picMkLst>
            <pc:docMk/>
            <pc:sldMk cId="0" sldId="257"/>
            <ac:picMk id="27653" creationId="{00000000-0000-0000-0000-000000000000}"/>
          </ac:picMkLst>
        </pc:picChg>
        <pc:picChg chg="del">
          <ac:chgData name="" userId="f9cbafaa3520ff22" providerId="LiveId" clId="{4242C05A-4C38-4F98-A0B0-EDE5C3EF1D11}" dt="2020-11-11T16:58:07.111" v="35" actId="478"/>
          <ac:picMkLst>
            <pc:docMk/>
            <pc:sldMk cId="0" sldId="257"/>
            <ac:picMk id="27654" creationId="{00000000-0000-0000-0000-000000000000}"/>
          </ac:picMkLst>
        </pc:picChg>
        <pc:picChg chg="del">
          <ac:chgData name="" userId="f9cbafaa3520ff22" providerId="LiveId" clId="{4242C05A-4C38-4F98-A0B0-EDE5C3EF1D11}" dt="2020-11-11T16:58:07.111" v="35" actId="478"/>
          <ac:picMkLst>
            <pc:docMk/>
            <pc:sldMk cId="0" sldId="257"/>
            <ac:picMk id="27655" creationId="{00000000-0000-0000-0000-000000000000}"/>
          </ac:picMkLst>
        </pc:picChg>
        <pc:picChg chg="add mod">
          <ac:chgData name="" userId="f9cbafaa3520ff22" providerId="LiveId" clId="{4242C05A-4C38-4F98-A0B0-EDE5C3EF1D11}" dt="2020-11-11T18:34:31.852" v="189" actId="1035"/>
          <ac:picMkLst>
            <pc:docMk/>
            <pc:sldMk cId="0" sldId="257"/>
            <ac:picMk id="34818" creationId="{AE57D5DF-B1AB-4A64-93BE-FFC474F4BDFB}"/>
          </ac:picMkLst>
        </pc:picChg>
      </pc:sldChg>
      <pc:sldChg chg="modSp add">
        <pc:chgData name="" userId="f9cbafaa3520ff22" providerId="LiveId" clId="{4242C05A-4C38-4F98-A0B0-EDE5C3EF1D11}" dt="2020-11-11T16:44:53.201" v="15" actId="20577"/>
        <pc:sldMkLst>
          <pc:docMk/>
          <pc:sldMk cId="0" sldId="300"/>
        </pc:sldMkLst>
        <pc:spChg chg="mod">
          <ac:chgData name="" userId="f9cbafaa3520ff22" providerId="LiveId" clId="{4242C05A-4C38-4F98-A0B0-EDE5C3EF1D11}" dt="2020-11-11T16:44:53.201" v="15" actId="20577"/>
          <ac:spMkLst>
            <pc:docMk/>
            <pc:sldMk cId="0" sldId="300"/>
            <ac:spMk id="6" creationId="{8E43A709-AFC9-4045-BCF4-214FBF32E9FC}"/>
          </ac:spMkLst>
        </pc:spChg>
      </pc:sldChg>
    </pc:docChg>
  </pc:docChgLst>
  <pc:docChgLst>
    <pc:chgData userId="f9cbafaa3520ff22" providerId="LiveId" clId="{F083B503-AB81-4FD9-8182-1494D9595A68}"/>
    <pc:docChg chg="undo redo custSel addSld delSld modSld sldOrd">
      <pc:chgData name="" userId="f9cbafaa3520ff22" providerId="LiveId" clId="{F083B503-AB81-4FD9-8182-1494D9595A68}" dt="2020-12-07T04:00:26.139" v="6039" actId="1037"/>
      <pc:docMkLst>
        <pc:docMk/>
      </pc:docMkLst>
      <pc:sldChg chg="modSp add">
        <pc:chgData name="" userId="f9cbafaa3520ff22" providerId="LiveId" clId="{F083B503-AB81-4FD9-8182-1494D9595A68}" dt="2020-11-24T22:19:23.935" v="1956"/>
        <pc:sldMkLst>
          <pc:docMk/>
          <pc:sldMk cId="0" sldId="276"/>
        </pc:sldMkLst>
        <pc:spChg chg="mod">
          <ac:chgData name="" userId="f9cbafaa3520ff22" providerId="LiveId" clId="{F083B503-AB81-4FD9-8182-1494D9595A68}" dt="2020-11-24T18:54:00.973" v="1454" actId="114"/>
          <ac:spMkLst>
            <pc:docMk/>
            <pc:sldMk cId="0" sldId="276"/>
            <ac:spMk id="8" creationId="{00000000-0000-0000-0000-000000000000}"/>
          </ac:spMkLst>
        </pc:spChg>
        <pc:graphicFrameChg chg="mod">
          <ac:chgData name="" userId="f9cbafaa3520ff22" providerId="LiveId" clId="{F083B503-AB81-4FD9-8182-1494D9595A68}" dt="2020-11-24T22:19:23.935" v="1956"/>
          <ac:graphicFrameMkLst>
            <pc:docMk/>
            <pc:sldMk cId="0" sldId="276"/>
            <ac:graphicFrameMk id="104450" creationId="{00000000-0000-0000-0000-000000000000}"/>
          </ac:graphicFrameMkLst>
        </pc:graphicFrameChg>
      </pc:sldChg>
      <pc:sldChg chg="modSp">
        <pc:chgData name="" userId="f9cbafaa3520ff22" providerId="LiveId" clId="{F083B503-AB81-4FD9-8182-1494D9595A68}" dt="2020-11-24T18:46:54.153" v="1448" actId="1076"/>
        <pc:sldMkLst>
          <pc:docMk/>
          <pc:sldMk cId="0" sldId="286"/>
        </pc:sldMkLst>
        <pc:spChg chg="mod">
          <ac:chgData name="" userId="f9cbafaa3520ff22" providerId="LiveId" clId="{F083B503-AB81-4FD9-8182-1494D9595A68}" dt="2020-11-24T18:46:54.153" v="1448" actId="1076"/>
          <ac:spMkLst>
            <pc:docMk/>
            <pc:sldMk cId="0" sldId="286"/>
            <ac:spMk id="53" creationId="{00000000-0000-0000-0000-000000000000}"/>
          </ac:spMkLst>
        </pc:spChg>
      </pc:sldChg>
      <pc:sldChg chg="modSp add">
        <pc:chgData name="" userId="f9cbafaa3520ff22" providerId="LiveId" clId="{F083B503-AB81-4FD9-8182-1494D9595A68}" dt="2020-11-24T15:57:07.461" v="589" actId="20577"/>
        <pc:sldMkLst>
          <pc:docMk/>
          <pc:sldMk cId="3001091316" sldId="311"/>
        </pc:sldMkLst>
        <pc:spChg chg="mod">
          <ac:chgData name="" userId="f9cbafaa3520ff22" providerId="LiveId" clId="{F083B503-AB81-4FD9-8182-1494D9595A68}" dt="2020-11-24T15:57:07.461" v="589" actId="20577"/>
          <ac:spMkLst>
            <pc:docMk/>
            <pc:sldMk cId="3001091316" sldId="311"/>
            <ac:spMk id="3" creationId="{00000000-0000-0000-0000-000000000000}"/>
          </ac:spMkLst>
        </pc:spChg>
      </pc:sldChg>
      <pc:sldChg chg="addSp delSp modSp add">
        <pc:chgData name="" userId="f9cbafaa3520ff22" providerId="LiveId" clId="{F083B503-AB81-4FD9-8182-1494D9595A68}" dt="2020-11-24T03:34:36.917" v="586" actId="1038"/>
        <pc:sldMkLst>
          <pc:docMk/>
          <pc:sldMk cId="1963168693" sldId="312"/>
        </pc:sldMkLst>
        <pc:spChg chg="mod">
          <ac:chgData name="" userId="f9cbafaa3520ff22" providerId="LiveId" clId="{F083B503-AB81-4FD9-8182-1494D9595A68}" dt="2020-11-24T00:01:19.693" v="377" actId="20577"/>
          <ac:spMkLst>
            <pc:docMk/>
            <pc:sldMk cId="1963168693" sldId="312"/>
            <ac:spMk id="2" creationId="{00000000-0000-0000-0000-000000000000}"/>
          </ac:spMkLst>
        </pc:spChg>
        <pc:spChg chg="del">
          <ac:chgData name="" userId="f9cbafaa3520ff22" providerId="LiveId" clId="{F083B503-AB81-4FD9-8182-1494D9595A68}" dt="2020-11-23T23:08:18.507" v="13" actId="478"/>
          <ac:spMkLst>
            <pc:docMk/>
            <pc:sldMk cId="1963168693" sldId="312"/>
            <ac:spMk id="3" creationId="{00000000-0000-0000-0000-000000000000}"/>
          </ac:spMkLst>
        </pc:spChg>
        <pc:spChg chg="add del mod">
          <ac:chgData name="" userId="f9cbafaa3520ff22" providerId="LiveId" clId="{F083B503-AB81-4FD9-8182-1494D9595A68}" dt="2020-11-23T23:08:23.116" v="14" actId="478"/>
          <ac:spMkLst>
            <pc:docMk/>
            <pc:sldMk cId="1963168693" sldId="312"/>
            <ac:spMk id="5" creationId="{DE2F6661-5DE4-4480-AE38-A1BF852FC64F}"/>
          </ac:spMkLst>
        </pc:spChg>
        <pc:spChg chg="del">
          <ac:chgData name="" userId="f9cbafaa3520ff22" providerId="LiveId" clId="{F083B503-AB81-4FD9-8182-1494D9595A68}" dt="2020-11-23T23:08:18.507" v="13" actId="478"/>
          <ac:spMkLst>
            <pc:docMk/>
            <pc:sldMk cId="1963168693" sldId="312"/>
            <ac:spMk id="6" creationId="{00000000-0000-0000-0000-000000000000}"/>
          </ac:spMkLst>
        </pc:spChg>
        <pc:spChg chg="add del mod">
          <ac:chgData name="" userId="f9cbafaa3520ff22" providerId="LiveId" clId="{F083B503-AB81-4FD9-8182-1494D9595A68}" dt="2020-11-23T23:51:41.882" v="71" actId="478"/>
          <ac:spMkLst>
            <pc:docMk/>
            <pc:sldMk cId="1963168693" sldId="312"/>
            <ac:spMk id="7" creationId="{42D6C4CC-FB14-4600-BFCD-239A263BC1D2}"/>
          </ac:spMkLst>
        </pc:spChg>
        <pc:spChg chg="del">
          <ac:chgData name="" userId="f9cbafaa3520ff22" providerId="LiveId" clId="{F083B503-AB81-4FD9-8182-1494D9595A68}" dt="2020-11-23T23:08:18.507" v="13" actId="478"/>
          <ac:spMkLst>
            <pc:docMk/>
            <pc:sldMk cId="1963168693" sldId="312"/>
            <ac:spMk id="8" creationId="{00000000-0000-0000-0000-000000000000}"/>
          </ac:spMkLst>
        </pc:spChg>
        <pc:spChg chg="add del mod">
          <ac:chgData name="" userId="f9cbafaa3520ff22" providerId="LiveId" clId="{F083B503-AB81-4FD9-8182-1494D9595A68}" dt="2020-11-23T23:55:13.808" v="259" actId="478"/>
          <ac:spMkLst>
            <pc:docMk/>
            <pc:sldMk cId="1963168693" sldId="312"/>
            <ac:spMk id="9" creationId="{1594024E-D68F-4A66-9DF4-32DF6ED5752A}"/>
          </ac:spMkLst>
        </pc:spChg>
        <pc:spChg chg="add mod">
          <ac:chgData name="" userId="f9cbafaa3520ff22" providerId="LiveId" clId="{F083B503-AB81-4FD9-8182-1494D9595A68}" dt="2020-11-24T03:34:36.917" v="586" actId="1038"/>
          <ac:spMkLst>
            <pc:docMk/>
            <pc:sldMk cId="1963168693" sldId="312"/>
            <ac:spMk id="14" creationId="{7C76F7A4-F39F-4900-8362-80366BF03766}"/>
          </ac:spMkLst>
        </pc:spChg>
        <pc:spChg chg="add mod">
          <ac:chgData name="" userId="f9cbafaa3520ff22" providerId="LiveId" clId="{F083B503-AB81-4FD9-8182-1494D9595A68}" dt="2020-11-24T02:28:12.708" v="486" actId="1036"/>
          <ac:spMkLst>
            <pc:docMk/>
            <pc:sldMk cId="1963168693" sldId="312"/>
            <ac:spMk id="15" creationId="{9CDC3FB8-5417-40FF-B734-01CE857B74A0}"/>
          </ac:spMkLst>
        </pc:spChg>
        <pc:spChg chg="add mod">
          <ac:chgData name="" userId="f9cbafaa3520ff22" providerId="LiveId" clId="{F083B503-AB81-4FD9-8182-1494D9595A68}" dt="2020-11-24T02:28:12.708" v="486" actId="1036"/>
          <ac:spMkLst>
            <pc:docMk/>
            <pc:sldMk cId="1963168693" sldId="312"/>
            <ac:spMk id="16" creationId="{48E5E2F0-2534-4BA9-8C54-29E3CDD99C2C}"/>
          </ac:spMkLst>
        </pc:spChg>
        <pc:spChg chg="add mod">
          <ac:chgData name="" userId="f9cbafaa3520ff22" providerId="LiveId" clId="{F083B503-AB81-4FD9-8182-1494D9595A68}" dt="2020-11-24T02:28:12.708" v="486" actId="1036"/>
          <ac:spMkLst>
            <pc:docMk/>
            <pc:sldMk cId="1963168693" sldId="312"/>
            <ac:spMk id="17" creationId="{515012FA-068F-4632-B061-C2F3050D3757}"/>
          </ac:spMkLst>
        </pc:spChg>
        <pc:spChg chg="add mod">
          <ac:chgData name="" userId="f9cbafaa3520ff22" providerId="LiveId" clId="{F083B503-AB81-4FD9-8182-1494D9595A68}" dt="2020-11-24T03:33:04.823" v="487" actId="1037"/>
          <ac:spMkLst>
            <pc:docMk/>
            <pc:sldMk cId="1963168693" sldId="312"/>
            <ac:spMk id="20" creationId="{41F01E71-4A7E-4299-96A0-D382A6EBBB42}"/>
          </ac:spMkLst>
        </pc:spChg>
        <pc:spChg chg="add mod">
          <ac:chgData name="" userId="f9cbafaa3520ff22" providerId="LiveId" clId="{F083B503-AB81-4FD9-8182-1494D9595A68}" dt="2020-11-24T03:33:04.823" v="487" actId="1037"/>
          <ac:spMkLst>
            <pc:docMk/>
            <pc:sldMk cId="1963168693" sldId="312"/>
            <ac:spMk id="21" creationId="{40003225-B228-4EB9-8082-8B2068851C0C}"/>
          </ac:spMkLst>
        </pc:spChg>
        <pc:spChg chg="add mod">
          <ac:chgData name="" userId="f9cbafaa3520ff22" providerId="LiveId" clId="{F083B503-AB81-4FD9-8182-1494D9595A68}" dt="2020-11-24T03:33:04.823" v="487" actId="1037"/>
          <ac:spMkLst>
            <pc:docMk/>
            <pc:sldMk cId="1963168693" sldId="312"/>
            <ac:spMk id="22" creationId="{EDFE8C17-BF68-4AB8-85DB-2DA7CE4A8F4E}"/>
          </ac:spMkLst>
        </pc:spChg>
        <pc:spChg chg="add mod">
          <ac:chgData name="" userId="f9cbafaa3520ff22" providerId="LiveId" clId="{F083B503-AB81-4FD9-8182-1494D9595A68}" dt="2020-11-24T03:33:04.823" v="487" actId="1037"/>
          <ac:spMkLst>
            <pc:docMk/>
            <pc:sldMk cId="1963168693" sldId="312"/>
            <ac:spMk id="23" creationId="{7702B889-2950-4E71-AAC1-08443E380124}"/>
          </ac:spMkLst>
        </pc:spChg>
        <pc:spChg chg="add mod">
          <ac:chgData name="" userId="f9cbafaa3520ff22" providerId="LiveId" clId="{F083B503-AB81-4FD9-8182-1494D9595A68}" dt="2020-11-24T02:28:12.708" v="486" actId="1036"/>
          <ac:spMkLst>
            <pc:docMk/>
            <pc:sldMk cId="1963168693" sldId="312"/>
            <ac:spMk id="24" creationId="{55383694-7EE3-4DB3-B172-6FD8ED0FD5DF}"/>
          </ac:spMkLst>
        </pc:spChg>
        <pc:spChg chg="add mod">
          <ac:chgData name="" userId="f9cbafaa3520ff22" providerId="LiveId" clId="{F083B503-AB81-4FD9-8182-1494D9595A68}" dt="2020-11-24T03:33:04.823" v="487" actId="1037"/>
          <ac:spMkLst>
            <pc:docMk/>
            <pc:sldMk cId="1963168693" sldId="312"/>
            <ac:spMk id="25" creationId="{20F550C7-CA62-4979-B717-03712162139A}"/>
          </ac:spMkLst>
        </pc:spChg>
        <pc:spChg chg="add mod">
          <ac:chgData name="" userId="f9cbafaa3520ff22" providerId="LiveId" clId="{F083B503-AB81-4FD9-8182-1494D9595A68}" dt="2020-11-24T03:33:04.823" v="487" actId="1037"/>
          <ac:spMkLst>
            <pc:docMk/>
            <pc:sldMk cId="1963168693" sldId="312"/>
            <ac:spMk id="26" creationId="{55900AFF-3874-44F5-A993-4346CDFC62CC}"/>
          </ac:spMkLst>
        </pc:spChg>
        <pc:spChg chg="add mod">
          <ac:chgData name="" userId="f9cbafaa3520ff22" providerId="LiveId" clId="{F083B503-AB81-4FD9-8182-1494D9595A68}" dt="2020-11-24T02:28:12.708" v="486" actId="1036"/>
          <ac:spMkLst>
            <pc:docMk/>
            <pc:sldMk cId="1963168693" sldId="312"/>
            <ac:spMk id="28" creationId="{9A797BFD-9B0E-4ECD-A79C-CC986FE3B053}"/>
          </ac:spMkLst>
        </pc:spChg>
        <pc:spChg chg="add mod">
          <ac:chgData name="" userId="f9cbafaa3520ff22" providerId="LiveId" clId="{F083B503-AB81-4FD9-8182-1494D9595A68}" dt="2020-11-24T03:33:04.823" v="487" actId="1037"/>
          <ac:spMkLst>
            <pc:docMk/>
            <pc:sldMk cId="1963168693" sldId="312"/>
            <ac:spMk id="29" creationId="{25D93C17-D19F-45C8-81BF-468409166853}"/>
          </ac:spMkLst>
        </pc:spChg>
        <pc:spChg chg="add mod">
          <ac:chgData name="" userId="f9cbafaa3520ff22" providerId="LiveId" clId="{F083B503-AB81-4FD9-8182-1494D9595A68}" dt="2020-11-24T03:33:04.823" v="487" actId="1037"/>
          <ac:spMkLst>
            <pc:docMk/>
            <pc:sldMk cId="1963168693" sldId="312"/>
            <ac:spMk id="30" creationId="{A8D709FE-F9BA-403B-91A1-F8260082F9E8}"/>
          </ac:spMkLst>
        </pc:spChg>
        <pc:spChg chg="add mod">
          <ac:chgData name="" userId="f9cbafaa3520ff22" providerId="LiveId" clId="{F083B503-AB81-4FD9-8182-1494D9595A68}" dt="2020-11-24T03:33:04.823" v="487" actId="1037"/>
          <ac:spMkLst>
            <pc:docMk/>
            <pc:sldMk cId="1963168693" sldId="312"/>
            <ac:spMk id="31" creationId="{5CB4902B-ED12-4513-AC22-380835262877}"/>
          </ac:spMkLst>
        </pc:spChg>
        <pc:spChg chg="add mod">
          <ac:chgData name="" userId="f9cbafaa3520ff22" providerId="LiveId" clId="{F083B503-AB81-4FD9-8182-1494D9595A68}" dt="2020-11-24T03:33:04.823" v="487" actId="1037"/>
          <ac:spMkLst>
            <pc:docMk/>
            <pc:sldMk cId="1963168693" sldId="312"/>
            <ac:spMk id="32" creationId="{4C3EA674-293E-4384-9AFF-34DBB66912CA}"/>
          </ac:spMkLst>
        </pc:spChg>
        <pc:spChg chg="add mod">
          <ac:chgData name="" userId="f9cbafaa3520ff22" providerId="LiveId" clId="{F083B503-AB81-4FD9-8182-1494D9595A68}" dt="2020-11-24T02:28:12.708" v="486" actId="1036"/>
          <ac:spMkLst>
            <pc:docMk/>
            <pc:sldMk cId="1963168693" sldId="312"/>
            <ac:spMk id="34" creationId="{82E8F697-9C38-4037-AAE1-91DFF40C4771}"/>
          </ac:spMkLst>
        </pc:spChg>
        <pc:graphicFrameChg chg="del">
          <ac:chgData name="" userId="f9cbafaa3520ff22" providerId="LiveId" clId="{F083B503-AB81-4FD9-8182-1494D9595A68}" dt="2020-11-23T23:08:18.507" v="13" actId="478"/>
          <ac:graphicFrameMkLst>
            <pc:docMk/>
            <pc:sldMk cId="1963168693" sldId="312"/>
            <ac:graphicFrameMk id="104450" creationId="{00000000-0000-0000-0000-000000000000}"/>
          </ac:graphicFrameMkLst>
        </pc:graphicFrameChg>
        <pc:graphicFrameChg chg="del">
          <ac:chgData name="" userId="f9cbafaa3520ff22" providerId="LiveId" clId="{F083B503-AB81-4FD9-8182-1494D9595A68}" dt="2020-11-23T23:08:18.507" v="13" actId="478"/>
          <ac:graphicFrameMkLst>
            <pc:docMk/>
            <pc:sldMk cId="1963168693" sldId="312"/>
            <ac:graphicFrameMk id="104451" creationId="{00000000-0000-0000-0000-000000000000}"/>
          </ac:graphicFrameMkLst>
        </pc:graphicFrameChg>
        <pc:picChg chg="add mod">
          <ac:chgData name="" userId="f9cbafaa3520ff22" providerId="LiveId" clId="{F083B503-AB81-4FD9-8182-1494D9595A68}" dt="2020-11-24T03:33:17.001" v="488" actId="1038"/>
          <ac:picMkLst>
            <pc:docMk/>
            <pc:sldMk cId="1963168693" sldId="312"/>
            <ac:picMk id="10" creationId="{2F5595BD-0EC5-4FFA-BDD3-DC03EDC65CB7}"/>
          </ac:picMkLst>
        </pc:picChg>
        <pc:picChg chg="add mod">
          <ac:chgData name="" userId="f9cbafaa3520ff22" providerId="LiveId" clId="{F083B503-AB81-4FD9-8182-1494D9595A68}" dt="2020-11-24T02:28:12.708" v="486" actId="1036"/>
          <ac:picMkLst>
            <pc:docMk/>
            <pc:sldMk cId="1963168693" sldId="312"/>
            <ac:picMk id="11" creationId="{DAD71267-319E-4C3F-9DC7-12B12E42A57B}"/>
          </ac:picMkLst>
        </pc:picChg>
        <pc:picChg chg="add del mod">
          <ac:chgData name="" userId="f9cbafaa3520ff22" providerId="LiveId" clId="{F083B503-AB81-4FD9-8182-1494D9595A68}" dt="2020-11-23T23:55:13.808" v="259" actId="478"/>
          <ac:picMkLst>
            <pc:docMk/>
            <pc:sldMk cId="1963168693" sldId="312"/>
            <ac:picMk id="2050" creationId="{1E7D447E-C2C7-47FA-ACA3-B4A64465800E}"/>
          </ac:picMkLst>
        </pc:picChg>
        <pc:picChg chg="del">
          <ac:chgData name="" userId="f9cbafaa3520ff22" providerId="LiveId" clId="{F083B503-AB81-4FD9-8182-1494D9595A68}" dt="2020-11-23T23:08:18.507" v="13" actId="478"/>
          <ac:picMkLst>
            <pc:docMk/>
            <pc:sldMk cId="1963168693" sldId="312"/>
            <ac:picMk id="104452" creationId="{00000000-0000-0000-0000-000000000000}"/>
          </ac:picMkLst>
        </pc:picChg>
        <pc:cxnChg chg="add del mod">
          <ac:chgData name="" userId="f9cbafaa3520ff22" providerId="LiveId" clId="{F083B503-AB81-4FD9-8182-1494D9595A68}" dt="2020-11-23T23:56:25.948" v="269" actId="11529"/>
          <ac:cxnSpMkLst>
            <pc:docMk/>
            <pc:sldMk cId="1963168693" sldId="312"/>
            <ac:cxnSpMk id="13" creationId="{EF7B8EF5-AD5A-4041-A0A8-2FC9713DDFC9}"/>
          </ac:cxnSpMkLst>
        </pc:cxnChg>
      </pc:sldChg>
      <pc:sldChg chg="modSp add">
        <pc:chgData name="" userId="f9cbafaa3520ff22" providerId="LiveId" clId="{F083B503-AB81-4FD9-8182-1494D9595A68}" dt="2020-11-25T03:38:12.069" v="2430" actId="20577"/>
        <pc:sldMkLst>
          <pc:docMk/>
          <pc:sldMk cId="4233689244" sldId="313"/>
        </pc:sldMkLst>
        <pc:spChg chg="mod">
          <ac:chgData name="" userId="f9cbafaa3520ff22" providerId="LiveId" clId="{F083B503-AB81-4FD9-8182-1494D9595A68}" dt="2020-11-25T03:38:12.069" v="2430" actId="20577"/>
          <ac:spMkLst>
            <pc:docMk/>
            <pc:sldMk cId="4233689244" sldId="313"/>
            <ac:spMk id="3" creationId="{00000000-0000-0000-0000-000000000000}"/>
          </ac:spMkLst>
        </pc:spChg>
      </pc:sldChg>
      <pc:sldChg chg="addSp delSp modSp add ord">
        <pc:chgData name="" userId="f9cbafaa3520ff22" providerId="LiveId" clId="{F083B503-AB81-4FD9-8182-1494D9595A68}" dt="2020-11-25T22:06:29.180" v="3643"/>
        <pc:sldMkLst>
          <pc:docMk/>
          <pc:sldMk cId="3974838622" sldId="314"/>
        </pc:sldMkLst>
        <pc:spChg chg="mod">
          <ac:chgData name="" userId="f9cbafaa3520ff22" providerId="LiveId" clId="{F083B503-AB81-4FD9-8182-1494D9595A68}" dt="2020-11-24T17:20:02.285" v="927" actId="20577"/>
          <ac:spMkLst>
            <pc:docMk/>
            <pc:sldMk cId="3974838622" sldId="314"/>
            <ac:spMk id="2" creationId="{00000000-0000-0000-0000-000000000000}"/>
          </ac:spMkLst>
        </pc:spChg>
        <pc:spChg chg="add mod">
          <ac:chgData name="" userId="f9cbafaa3520ff22" providerId="LiveId" clId="{F083B503-AB81-4FD9-8182-1494D9595A68}" dt="2020-11-24T17:17:29.710" v="837" actId="114"/>
          <ac:spMkLst>
            <pc:docMk/>
            <pc:sldMk cId="3974838622" sldId="314"/>
            <ac:spMk id="3" creationId="{52AE0AB6-2C5B-4646-98FA-7EFE9FA611C7}"/>
          </ac:spMkLst>
        </pc:spChg>
        <pc:spChg chg="add mod">
          <ac:chgData name="" userId="f9cbafaa3520ff22" providerId="LiveId" clId="{F083B503-AB81-4FD9-8182-1494D9595A68}" dt="2020-11-24T18:26:55.141" v="1065" actId="1036"/>
          <ac:spMkLst>
            <pc:docMk/>
            <pc:sldMk cId="3974838622" sldId="314"/>
            <ac:spMk id="5" creationId="{E8F4ADB5-E77F-4BFB-9211-2E0F86263749}"/>
          </ac:spMkLst>
        </pc:spChg>
        <pc:spChg chg="del">
          <ac:chgData name="" userId="f9cbafaa3520ff22" providerId="LiveId" clId="{F083B503-AB81-4FD9-8182-1494D9595A68}" dt="2020-11-24T17:05:44.964" v="649" actId="478"/>
          <ac:spMkLst>
            <pc:docMk/>
            <pc:sldMk cId="3974838622" sldId="314"/>
            <ac:spMk id="14" creationId="{7C76F7A4-F39F-4900-8362-80366BF03766}"/>
          </ac:spMkLst>
        </pc:spChg>
        <pc:spChg chg="add mod">
          <ac:chgData name="" userId="f9cbafaa3520ff22" providerId="LiveId" clId="{F083B503-AB81-4FD9-8182-1494D9595A68}" dt="2020-11-24T17:17:34.294" v="838" actId="114"/>
          <ac:spMkLst>
            <pc:docMk/>
            <pc:sldMk cId="3974838622" sldId="314"/>
            <ac:spMk id="27" creationId="{45B090BF-F000-4F01-9465-3D1F94254561}"/>
          </ac:spMkLst>
        </pc:spChg>
        <pc:spChg chg="add mod">
          <ac:chgData name="" userId="f9cbafaa3520ff22" providerId="LiveId" clId="{F083B503-AB81-4FD9-8182-1494D9595A68}" dt="2020-11-24T17:11:40.794" v="705" actId="1037"/>
          <ac:spMkLst>
            <pc:docMk/>
            <pc:sldMk cId="3974838622" sldId="314"/>
            <ac:spMk id="33" creationId="{5547AE29-422B-42B6-9ADC-8D2A802A03A2}"/>
          </ac:spMkLst>
        </pc:spChg>
        <pc:spChg chg="add mod">
          <ac:chgData name="" userId="f9cbafaa3520ff22" providerId="LiveId" clId="{F083B503-AB81-4FD9-8182-1494D9595A68}" dt="2020-11-24T17:19:02.187" v="885" actId="1035"/>
          <ac:spMkLst>
            <pc:docMk/>
            <pc:sldMk cId="3974838622" sldId="314"/>
            <ac:spMk id="36" creationId="{D7C71E83-AF3F-4AA4-B3D6-D6F9946B406C}"/>
          </ac:spMkLst>
        </pc:spChg>
        <pc:spChg chg="add del mod">
          <ac:chgData name="" userId="f9cbafaa3520ff22" providerId="LiveId" clId="{F083B503-AB81-4FD9-8182-1494D9595A68}" dt="2020-11-24T18:19:16.393" v="930" actId="478"/>
          <ac:spMkLst>
            <pc:docMk/>
            <pc:sldMk cId="3974838622" sldId="314"/>
            <ac:spMk id="37" creationId="{956CC382-C744-437B-A07F-3219F5DCEBD4}"/>
          </ac:spMkLst>
        </pc:spChg>
        <pc:spChg chg="add mod">
          <ac:chgData name="" userId="f9cbafaa3520ff22" providerId="LiveId" clId="{F083B503-AB81-4FD9-8182-1494D9595A68}" dt="2020-11-24T18:39:48.690" v="1349" actId="1037"/>
          <ac:spMkLst>
            <pc:docMk/>
            <pc:sldMk cId="3974838622" sldId="314"/>
            <ac:spMk id="38" creationId="{07D05B44-23F1-4ADC-8F4B-5E909512DA20}"/>
          </ac:spMkLst>
        </pc:spChg>
        <pc:graphicFrameChg chg="add mod">
          <ac:chgData name="" userId="f9cbafaa3520ff22" providerId="LiveId" clId="{F083B503-AB81-4FD9-8182-1494D9595A68}" dt="2020-11-25T17:35:29.108" v="3246" actId="1038"/>
          <ac:graphicFrameMkLst>
            <pc:docMk/>
            <pc:sldMk cId="3974838622" sldId="314"/>
            <ac:graphicFrameMk id="4" creationId="{A222F409-BC70-44BA-AC26-251155925D85}"/>
          </ac:graphicFrameMkLst>
        </pc:graphicFrameChg>
        <pc:graphicFrameChg chg="add mod">
          <ac:chgData name="" userId="f9cbafaa3520ff22" providerId="LiveId" clId="{F083B503-AB81-4FD9-8182-1494D9595A68}" dt="2020-11-25T22:06:29.180" v="3643"/>
          <ac:graphicFrameMkLst>
            <pc:docMk/>
            <pc:sldMk cId="3974838622" sldId="314"/>
            <ac:graphicFrameMk id="6" creationId="{29633931-BF64-4747-BD54-6F602531257B}"/>
          </ac:graphicFrameMkLst>
        </pc:graphicFrameChg>
        <pc:graphicFrameChg chg="add mod">
          <ac:chgData name="" userId="f9cbafaa3520ff22" providerId="LiveId" clId="{F083B503-AB81-4FD9-8182-1494D9595A68}" dt="2020-11-25T03:36:01.485" v="2354"/>
          <ac:graphicFrameMkLst>
            <pc:docMk/>
            <pc:sldMk cId="3974838622" sldId="314"/>
            <ac:graphicFrameMk id="35" creationId="{9BE16864-4539-45AA-9052-0687EDCFB9FD}"/>
          </ac:graphicFrameMkLst>
        </pc:graphicFrameChg>
        <pc:cxnChg chg="add mod">
          <ac:chgData name="" userId="f9cbafaa3520ff22" providerId="LiveId" clId="{F083B503-AB81-4FD9-8182-1494D9595A68}" dt="2020-11-24T18:26:55.141" v="1065" actId="1036"/>
          <ac:cxnSpMkLst>
            <pc:docMk/>
            <pc:sldMk cId="3974838622" sldId="314"/>
            <ac:cxnSpMk id="7" creationId="{D6B77FAB-9A72-4295-ACE2-BE117BF7B359}"/>
          </ac:cxnSpMkLst>
        </pc:cxnChg>
      </pc:sldChg>
      <pc:sldChg chg="addSp delSp modSp add modAnim modNotesTx">
        <pc:chgData name="" userId="f9cbafaa3520ff22" providerId="LiveId" clId="{F083B503-AB81-4FD9-8182-1494D9595A68}" dt="2020-11-25T04:01:56.903" v="2831" actId="1037"/>
        <pc:sldMkLst>
          <pc:docMk/>
          <pc:sldMk cId="549761625" sldId="315"/>
        </pc:sldMkLst>
        <pc:spChg chg="del mod">
          <ac:chgData name="" userId="f9cbafaa3520ff22" providerId="LiveId" clId="{F083B503-AB81-4FD9-8182-1494D9595A68}" dt="2020-11-24T20:37:56.031" v="1714" actId="478"/>
          <ac:spMkLst>
            <pc:docMk/>
            <pc:sldMk cId="549761625" sldId="315"/>
            <ac:spMk id="2" creationId="{00000000-0000-0000-0000-000000000000}"/>
          </ac:spMkLst>
        </pc:spChg>
        <pc:spChg chg="add del mod">
          <ac:chgData name="" userId="f9cbafaa3520ff22" providerId="LiveId" clId="{F083B503-AB81-4FD9-8182-1494D9595A68}" dt="2020-11-24T18:29:28.268" v="1137" actId="478"/>
          <ac:spMkLst>
            <pc:docMk/>
            <pc:sldMk cId="549761625" sldId="315"/>
            <ac:spMk id="3" creationId="{7E653497-72B7-4587-90A0-5DD0E2A1BDBE}"/>
          </ac:spMkLst>
        </pc:spChg>
        <pc:spChg chg="add del mod">
          <ac:chgData name="" userId="f9cbafaa3520ff22" providerId="LiveId" clId="{F083B503-AB81-4FD9-8182-1494D9595A68}" dt="2020-11-24T18:24:40.093" v="997" actId="767"/>
          <ac:spMkLst>
            <pc:docMk/>
            <pc:sldMk cId="549761625" sldId="315"/>
            <ac:spMk id="5" creationId="{BBC67B2B-8732-4485-8292-6EDD3ADBF108}"/>
          </ac:spMkLst>
        </pc:spChg>
        <pc:spChg chg="add mod">
          <ac:chgData name="" userId="f9cbafaa3520ff22" providerId="LiveId" clId="{F083B503-AB81-4FD9-8182-1494D9595A68}" dt="2020-11-24T22:31:12.781" v="2146" actId="1036"/>
          <ac:spMkLst>
            <pc:docMk/>
            <pc:sldMk cId="549761625" sldId="315"/>
            <ac:spMk id="6" creationId="{886D8919-5ABB-4173-A26A-48AEA9F6EA6E}"/>
          </ac:spMkLst>
        </pc:spChg>
        <pc:spChg chg="add del mod">
          <ac:chgData name="" userId="f9cbafaa3520ff22" providerId="LiveId" clId="{F083B503-AB81-4FD9-8182-1494D9595A68}" dt="2020-11-24T20:37:58.697" v="1715" actId="478"/>
          <ac:spMkLst>
            <pc:docMk/>
            <pc:sldMk cId="549761625" sldId="315"/>
            <ac:spMk id="12" creationId="{EF828DDF-8515-44A3-8A7C-EE55670D1BC0}"/>
          </ac:spMkLst>
        </pc:spChg>
        <pc:spChg chg="add del mod">
          <ac:chgData name="" userId="f9cbafaa3520ff22" providerId="LiveId" clId="{F083B503-AB81-4FD9-8182-1494D9595A68}" dt="2020-11-24T22:28:16.099" v="2124" actId="478"/>
          <ac:spMkLst>
            <pc:docMk/>
            <pc:sldMk cId="549761625" sldId="315"/>
            <ac:spMk id="13" creationId="{A898EF63-00E4-4128-AADF-733DF6E67BF2}"/>
          </ac:spMkLst>
        </pc:spChg>
        <pc:spChg chg="del">
          <ac:chgData name="" userId="f9cbafaa3520ff22" providerId="LiveId" clId="{F083B503-AB81-4FD9-8182-1494D9595A68}" dt="2020-11-24T18:20:03.008" v="948" actId="478"/>
          <ac:spMkLst>
            <pc:docMk/>
            <pc:sldMk cId="549761625" sldId="315"/>
            <ac:spMk id="14" creationId="{7C76F7A4-F39F-4900-8362-80366BF03766}"/>
          </ac:spMkLst>
        </pc:spChg>
        <pc:spChg chg="del">
          <ac:chgData name="" userId="f9cbafaa3520ff22" providerId="LiveId" clId="{F083B503-AB81-4FD9-8182-1494D9595A68}" dt="2020-11-24T18:20:03.008" v="948" actId="478"/>
          <ac:spMkLst>
            <pc:docMk/>
            <pc:sldMk cId="549761625" sldId="315"/>
            <ac:spMk id="15" creationId="{9CDC3FB8-5417-40FF-B734-01CE857B74A0}"/>
          </ac:spMkLst>
        </pc:spChg>
        <pc:spChg chg="del">
          <ac:chgData name="" userId="f9cbafaa3520ff22" providerId="LiveId" clId="{F083B503-AB81-4FD9-8182-1494D9595A68}" dt="2020-11-24T18:20:03.008" v="948" actId="478"/>
          <ac:spMkLst>
            <pc:docMk/>
            <pc:sldMk cId="549761625" sldId="315"/>
            <ac:spMk id="16" creationId="{48E5E2F0-2534-4BA9-8C54-29E3CDD99C2C}"/>
          </ac:spMkLst>
        </pc:spChg>
        <pc:spChg chg="del">
          <ac:chgData name="" userId="f9cbafaa3520ff22" providerId="LiveId" clId="{F083B503-AB81-4FD9-8182-1494D9595A68}" dt="2020-11-24T18:20:03.008" v="948" actId="478"/>
          <ac:spMkLst>
            <pc:docMk/>
            <pc:sldMk cId="549761625" sldId="315"/>
            <ac:spMk id="17" creationId="{515012FA-068F-4632-B061-C2F3050D3757}"/>
          </ac:spMkLst>
        </pc:spChg>
        <pc:spChg chg="add mod">
          <ac:chgData name="" userId="f9cbafaa3520ff22" providerId="LiveId" clId="{F083B503-AB81-4FD9-8182-1494D9595A68}" dt="2020-11-24T22:30:11.912" v="2140" actId="164"/>
          <ac:spMkLst>
            <pc:docMk/>
            <pc:sldMk cId="549761625" sldId="315"/>
            <ac:spMk id="18" creationId="{6EA459EA-1C06-4F45-A7DB-BC206ABF892F}"/>
          </ac:spMkLst>
        </pc:spChg>
        <pc:spChg chg="add mod">
          <ac:chgData name="" userId="f9cbafaa3520ff22" providerId="LiveId" clId="{F083B503-AB81-4FD9-8182-1494D9595A68}" dt="2020-11-24T22:30:11.912" v="2140" actId="164"/>
          <ac:spMkLst>
            <pc:docMk/>
            <pc:sldMk cId="549761625" sldId="315"/>
            <ac:spMk id="19" creationId="{EA31EC95-19B1-4B27-8F65-790CEC007076}"/>
          </ac:spMkLst>
        </pc:spChg>
        <pc:spChg chg="del">
          <ac:chgData name="" userId="f9cbafaa3520ff22" providerId="LiveId" clId="{F083B503-AB81-4FD9-8182-1494D9595A68}" dt="2020-11-24T18:20:03.008" v="948" actId="478"/>
          <ac:spMkLst>
            <pc:docMk/>
            <pc:sldMk cId="549761625" sldId="315"/>
            <ac:spMk id="20" creationId="{41F01E71-4A7E-4299-96A0-D382A6EBBB42}"/>
          </ac:spMkLst>
        </pc:spChg>
        <pc:spChg chg="del">
          <ac:chgData name="" userId="f9cbafaa3520ff22" providerId="LiveId" clId="{F083B503-AB81-4FD9-8182-1494D9595A68}" dt="2020-11-24T18:20:03.008" v="948" actId="478"/>
          <ac:spMkLst>
            <pc:docMk/>
            <pc:sldMk cId="549761625" sldId="315"/>
            <ac:spMk id="21" creationId="{40003225-B228-4EB9-8082-8B2068851C0C}"/>
          </ac:spMkLst>
        </pc:spChg>
        <pc:spChg chg="del">
          <ac:chgData name="" userId="f9cbafaa3520ff22" providerId="LiveId" clId="{F083B503-AB81-4FD9-8182-1494D9595A68}" dt="2020-11-24T18:20:03.008" v="948" actId="478"/>
          <ac:spMkLst>
            <pc:docMk/>
            <pc:sldMk cId="549761625" sldId="315"/>
            <ac:spMk id="22" creationId="{EDFE8C17-BF68-4AB8-85DB-2DA7CE4A8F4E}"/>
          </ac:spMkLst>
        </pc:spChg>
        <pc:spChg chg="del">
          <ac:chgData name="" userId="f9cbafaa3520ff22" providerId="LiveId" clId="{F083B503-AB81-4FD9-8182-1494D9595A68}" dt="2020-11-24T18:20:03.008" v="948" actId="478"/>
          <ac:spMkLst>
            <pc:docMk/>
            <pc:sldMk cId="549761625" sldId="315"/>
            <ac:spMk id="23" creationId="{7702B889-2950-4E71-AAC1-08443E380124}"/>
          </ac:spMkLst>
        </pc:spChg>
        <pc:spChg chg="del">
          <ac:chgData name="" userId="f9cbafaa3520ff22" providerId="LiveId" clId="{F083B503-AB81-4FD9-8182-1494D9595A68}" dt="2020-11-24T18:20:03.008" v="948" actId="478"/>
          <ac:spMkLst>
            <pc:docMk/>
            <pc:sldMk cId="549761625" sldId="315"/>
            <ac:spMk id="24" creationId="{55383694-7EE3-4DB3-B172-6FD8ED0FD5DF}"/>
          </ac:spMkLst>
        </pc:spChg>
        <pc:spChg chg="del">
          <ac:chgData name="" userId="f9cbafaa3520ff22" providerId="LiveId" clId="{F083B503-AB81-4FD9-8182-1494D9595A68}" dt="2020-11-24T18:20:03.008" v="948" actId="478"/>
          <ac:spMkLst>
            <pc:docMk/>
            <pc:sldMk cId="549761625" sldId="315"/>
            <ac:spMk id="25" creationId="{20F550C7-CA62-4979-B717-03712162139A}"/>
          </ac:spMkLst>
        </pc:spChg>
        <pc:spChg chg="del">
          <ac:chgData name="" userId="f9cbafaa3520ff22" providerId="LiveId" clId="{F083B503-AB81-4FD9-8182-1494D9595A68}" dt="2020-11-24T18:20:03.008" v="948" actId="478"/>
          <ac:spMkLst>
            <pc:docMk/>
            <pc:sldMk cId="549761625" sldId="315"/>
            <ac:spMk id="26" creationId="{55900AFF-3874-44F5-A993-4346CDFC62CC}"/>
          </ac:spMkLst>
        </pc:spChg>
        <pc:spChg chg="del">
          <ac:chgData name="" userId="f9cbafaa3520ff22" providerId="LiveId" clId="{F083B503-AB81-4FD9-8182-1494D9595A68}" dt="2020-11-24T18:20:03.008" v="948" actId="478"/>
          <ac:spMkLst>
            <pc:docMk/>
            <pc:sldMk cId="549761625" sldId="315"/>
            <ac:spMk id="28" creationId="{9A797BFD-9B0E-4ECD-A79C-CC986FE3B053}"/>
          </ac:spMkLst>
        </pc:spChg>
        <pc:spChg chg="del">
          <ac:chgData name="" userId="f9cbafaa3520ff22" providerId="LiveId" clId="{F083B503-AB81-4FD9-8182-1494D9595A68}" dt="2020-11-24T18:20:03.008" v="948" actId="478"/>
          <ac:spMkLst>
            <pc:docMk/>
            <pc:sldMk cId="549761625" sldId="315"/>
            <ac:spMk id="29" creationId="{25D93C17-D19F-45C8-81BF-468409166853}"/>
          </ac:spMkLst>
        </pc:spChg>
        <pc:spChg chg="del">
          <ac:chgData name="" userId="f9cbafaa3520ff22" providerId="LiveId" clId="{F083B503-AB81-4FD9-8182-1494D9595A68}" dt="2020-11-24T18:20:03.008" v="948" actId="478"/>
          <ac:spMkLst>
            <pc:docMk/>
            <pc:sldMk cId="549761625" sldId="315"/>
            <ac:spMk id="30" creationId="{A8D709FE-F9BA-403B-91A1-F8260082F9E8}"/>
          </ac:spMkLst>
        </pc:spChg>
        <pc:spChg chg="del">
          <ac:chgData name="" userId="f9cbafaa3520ff22" providerId="LiveId" clId="{F083B503-AB81-4FD9-8182-1494D9595A68}" dt="2020-11-24T18:20:03.008" v="948" actId="478"/>
          <ac:spMkLst>
            <pc:docMk/>
            <pc:sldMk cId="549761625" sldId="315"/>
            <ac:spMk id="31" creationId="{5CB4902B-ED12-4513-AC22-380835262877}"/>
          </ac:spMkLst>
        </pc:spChg>
        <pc:spChg chg="del">
          <ac:chgData name="" userId="f9cbafaa3520ff22" providerId="LiveId" clId="{F083B503-AB81-4FD9-8182-1494D9595A68}" dt="2020-11-24T18:20:03.008" v="948" actId="478"/>
          <ac:spMkLst>
            <pc:docMk/>
            <pc:sldMk cId="549761625" sldId="315"/>
            <ac:spMk id="32" creationId="{4C3EA674-293E-4384-9AFF-34DBB66912CA}"/>
          </ac:spMkLst>
        </pc:spChg>
        <pc:spChg chg="add del mod">
          <ac:chgData name="" userId="f9cbafaa3520ff22" providerId="LiveId" clId="{F083B503-AB81-4FD9-8182-1494D9595A68}" dt="2020-11-24T18:27:32.966" v="1068" actId="478"/>
          <ac:spMkLst>
            <pc:docMk/>
            <pc:sldMk cId="549761625" sldId="315"/>
            <ac:spMk id="33" creationId="{9487320E-441F-478E-9901-F5EC5B87246A}"/>
          </ac:spMkLst>
        </pc:spChg>
        <pc:spChg chg="del">
          <ac:chgData name="" userId="f9cbafaa3520ff22" providerId="LiveId" clId="{F083B503-AB81-4FD9-8182-1494D9595A68}" dt="2020-11-24T18:20:03.008" v="948" actId="478"/>
          <ac:spMkLst>
            <pc:docMk/>
            <pc:sldMk cId="549761625" sldId="315"/>
            <ac:spMk id="34" creationId="{82E8F697-9C38-4037-AAE1-91DFF40C4771}"/>
          </ac:spMkLst>
        </pc:spChg>
        <pc:spChg chg="add mod ord">
          <ac:chgData name="" userId="f9cbafaa3520ff22" providerId="LiveId" clId="{F083B503-AB81-4FD9-8182-1494D9595A68}" dt="2020-11-25T03:29:34.411" v="2165" actId="14100"/>
          <ac:spMkLst>
            <pc:docMk/>
            <pc:sldMk cId="549761625" sldId="315"/>
            <ac:spMk id="35" creationId="{1A410E38-1968-42C1-BC90-6D6B48571A15}"/>
          </ac:spMkLst>
        </pc:spChg>
        <pc:spChg chg="add">
          <ac:chgData name="" userId="f9cbafaa3520ff22" providerId="LiveId" clId="{F083B503-AB81-4FD9-8182-1494D9595A68}" dt="2020-11-24T20:37:58.977" v="1716"/>
          <ac:spMkLst>
            <pc:docMk/>
            <pc:sldMk cId="549761625" sldId="315"/>
            <ac:spMk id="37" creationId="{116554A2-8353-4C46-878E-77D7FEB72661}"/>
          </ac:spMkLst>
        </pc:spChg>
        <pc:spChg chg="add del mod">
          <ac:chgData name="" userId="f9cbafaa3520ff22" providerId="LiveId" clId="{F083B503-AB81-4FD9-8182-1494D9595A68}" dt="2020-11-24T22:23:03.279" v="2029" actId="478"/>
          <ac:spMkLst>
            <pc:docMk/>
            <pc:sldMk cId="549761625" sldId="315"/>
            <ac:spMk id="38" creationId="{E072B8B9-0964-4E64-85CF-FB4F7C5E60FD}"/>
          </ac:spMkLst>
        </pc:spChg>
        <pc:spChg chg="add del mod">
          <ac:chgData name="" userId="f9cbafaa3520ff22" providerId="LiveId" clId="{F083B503-AB81-4FD9-8182-1494D9595A68}" dt="2020-11-24T22:23:03.279" v="2029" actId="478"/>
          <ac:spMkLst>
            <pc:docMk/>
            <pc:sldMk cId="549761625" sldId="315"/>
            <ac:spMk id="39" creationId="{3E225C42-D1F0-4C84-9300-68C41C4C145E}"/>
          </ac:spMkLst>
        </pc:spChg>
        <pc:spChg chg="add del mod">
          <ac:chgData name="" userId="f9cbafaa3520ff22" providerId="LiveId" clId="{F083B503-AB81-4FD9-8182-1494D9595A68}" dt="2020-11-24T22:23:03.279" v="2029" actId="478"/>
          <ac:spMkLst>
            <pc:docMk/>
            <pc:sldMk cId="549761625" sldId="315"/>
            <ac:spMk id="44" creationId="{9924E451-FD51-4219-BDF0-2DF4577245B2}"/>
          </ac:spMkLst>
        </pc:spChg>
        <pc:spChg chg="add del mod">
          <ac:chgData name="" userId="f9cbafaa3520ff22" providerId="LiveId" clId="{F083B503-AB81-4FD9-8182-1494D9595A68}" dt="2020-11-24T22:23:03.279" v="2029" actId="478"/>
          <ac:spMkLst>
            <pc:docMk/>
            <pc:sldMk cId="549761625" sldId="315"/>
            <ac:spMk id="45" creationId="{257189DF-C7E4-4657-96ED-DB02F19DFBB3}"/>
          </ac:spMkLst>
        </pc:spChg>
        <pc:spChg chg="add del mod">
          <ac:chgData name="" userId="f9cbafaa3520ff22" providerId="LiveId" clId="{F083B503-AB81-4FD9-8182-1494D9595A68}" dt="2020-11-24T22:23:03.279" v="2029" actId="478"/>
          <ac:spMkLst>
            <pc:docMk/>
            <pc:sldMk cId="549761625" sldId="315"/>
            <ac:spMk id="47" creationId="{ACFEC101-FFEA-44B0-8D06-0C68C586A52F}"/>
          </ac:spMkLst>
        </pc:spChg>
        <pc:spChg chg="add mod">
          <ac:chgData name="" userId="f9cbafaa3520ff22" providerId="LiveId" clId="{F083B503-AB81-4FD9-8182-1494D9595A68}" dt="2020-11-24T20:55:22.855" v="1869" actId="571"/>
          <ac:spMkLst>
            <pc:docMk/>
            <pc:sldMk cId="549761625" sldId="315"/>
            <ac:spMk id="48" creationId="{E6D87B23-A514-4089-8F2C-8A6439C36F31}"/>
          </ac:spMkLst>
        </pc:spChg>
        <pc:grpChg chg="add mod">
          <ac:chgData name="" userId="f9cbafaa3520ff22" providerId="LiveId" clId="{F083B503-AB81-4FD9-8182-1494D9595A68}" dt="2020-11-24T22:31:12.781" v="2146" actId="1036"/>
          <ac:grpSpMkLst>
            <pc:docMk/>
            <pc:sldMk cId="549761625" sldId="315"/>
            <ac:grpSpMk id="54" creationId="{4E593C7F-69DA-453C-B354-CD3EBB2ECA4D}"/>
          </ac:grpSpMkLst>
        </pc:grpChg>
        <pc:graphicFrameChg chg="add mod">
          <ac:chgData name="" userId="f9cbafaa3520ff22" providerId="LiveId" clId="{F083B503-AB81-4FD9-8182-1494D9595A68}" dt="2020-11-24T22:31:12.781" v="2146" actId="1036"/>
          <ac:graphicFrameMkLst>
            <pc:docMk/>
            <pc:sldMk cId="549761625" sldId="315"/>
            <ac:graphicFrameMk id="4" creationId="{576B9DC6-6202-4CB3-89AC-AF44E2C86FFA}"/>
          </ac:graphicFrameMkLst>
        </pc:graphicFrameChg>
        <pc:graphicFrameChg chg="add del mod">
          <ac:chgData name="" userId="f9cbafaa3520ff22" providerId="LiveId" clId="{F083B503-AB81-4FD9-8182-1494D9595A68}" dt="2020-11-24T18:32:44.748" v="1267" actId="478"/>
          <ac:graphicFrameMkLst>
            <pc:docMk/>
            <pc:sldMk cId="549761625" sldId="315"/>
            <ac:graphicFrameMk id="7" creationId="{80A2E8B4-ED6C-4B4D-8C63-D2E4609CAE6C}"/>
          </ac:graphicFrameMkLst>
        </pc:graphicFrameChg>
        <pc:graphicFrameChg chg="add mod">
          <ac:chgData name="" userId="f9cbafaa3520ff22" providerId="LiveId" clId="{F083B503-AB81-4FD9-8182-1494D9595A68}" dt="2020-11-25T04:01:56.903" v="2831" actId="1037"/>
          <ac:graphicFrameMkLst>
            <pc:docMk/>
            <pc:sldMk cId="549761625" sldId="315"/>
            <ac:graphicFrameMk id="8" creationId="{9672A867-D253-4D10-BCBE-0B873688058C}"/>
          </ac:graphicFrameMkLst>
        </pc:graphicFrameChg>
        <pc:graphicFrameChg chg="add del mod">
          <ac:chgData name="" userId="f9cbafaa3520ff22" providerId="LiveId" clId="{F083B503-AB81-4FD9-8182-1494D9595A68}" dt="2020-11-24T18:29:45.358" v="1148" actId="478"/>
          <ac:graphicFrameMkLst>
            <pc:docMk/>
            <pc:sldMk cId="549761625" sldId="315"/>
            <ac:graphicFrameMk id="27" creationId="{11D0627E-32AF-43A0-A9F0-6C0E882A27CF}"/>
          </ac:graphicFrameMkLst>
        </pc:graphicFrameChg>
        <pc:graphicFrameChg chg="add mod">
          <ac:chgData name="" userId="f9cbafaa3520ff22" providerId="LiveId" clId="{F083B503-AB81-4FD9-8182-1494D9595A68}" dt="2020-11-24T22:31:12.781" v="2146" actId="1036"/>
          <ac:graphicFrameMkLst>
            <pc:docMk/>
            <pc:sldMk cId="549761625" sldId="315"/>
            <ac:graphicFrameMk id="36" creationId="{7E1853B1-624C-4939-B305-4875E297A6A1}"/>
          </ac:graphicFrameMkLst>
        </pc:graphicFrameChg>
        <pc:graphicFrameChg chg="add mod">
          <ac:chgData name="" userId="f9cbafaa3520ff22" providerId="LiveId" clId="{F083B503-AB81-4FD9-8182-1494D9595A68}" dt="2020-11-24T20:55:22.855" v="1869" actId="571"/>
          <ac:graphicFrameMkLst>
            <pc:docMk/>
            <pc:sldMk cId="549761625" sldId="315"/>
            <ac:graphicFrameMk id="49" creationId="{83515BF2-9894-4EB3-A4BF-5AF69BBAA4EB}"/>
          </ac:graphicFrameMkLst>
        </pc:graphicFrameChg>
        <pc:graphicFrameChg chg="add mod">
          <ac:chgData name="" userId="f9cbafaa3520ff22" providerId="LiveId" clId="{F083B503-AB81-4FD9-8182-1494D9595A68}" dt="2020-11-24T20:55:22.855" v="1869" actId="571"/>
          <ac:graphicFrameMkLst>
            <pc:docMk/>
            <pc:sldMk cId="549761625" sldId="315"/>
            <ac:graphicFrameMk id="50" creationId="{DD382AD7-2983-4D85-8BA7-DD9438B8B137}"/>
          </ac:graphicFrameMkLst>
        </pc:graphicFrameChg>
        <pc:graphicFrameChg chg="add del mod">
          <ac:chgData name="" userId="f9cbafaa3520ff22" providerId="LiveId" clId="{F083B503-AB81-4FD9-8182-1494D9595A68}" dt="2020-11-24T22:24:24.885" v="2051" actId="478"/>
          <ac:graphicFrameMkLst>
            <pc:docMk/>
            <pc:sldMk cId="549761625" sldId="315"/>
            <ac:graphicFrameMk id="51" creationId="{A6123E42-6A5D-4816-8625-7426B9DF7F10}"/>
          </ac:graphicFrameMkLst>
        </pc:graphicFrameChg>
        <pc:graphicFrameChg chg="add mod">
          <ac:chgData name="" userId="f9cbafaa3520ff22" providerId="LiveId" clId="{F083B503-AB81-4FD9-8182-1494D9595A68}" dt="2020-11-24T22:31:12.781" v="2146" actId="1036"/>
          <ac:graphicFrameMkLst>
            <pc:docMk/>
            <pc:sldMk cId="549761625" sldId="315"/>
            <ac:graphicFrameMk id="53" creationId="{942E7821-8A1B-4E58-A889-22662B6E1DE6}"/>
          </ac:graphicFrameMkLst>
        </pc:graphicFrameChg>
        <pc:picChg chg="del">
          <ac:chgData name="" userId="f9cbafaa3520ff22" providerId="LiveId" clId="{F083B503-AB81-4FD9-8182-1494D9595A68}" dt="2020-11-24T18:20:03.008" v="948" actId="478"/>
          <ac:picMkLst>
            <pc:docMk/>
            <pc:sldMk cId="549761625" sldId="315"/>
            <ac:picMk id="10" creationId="{2F5595BD-0EC5-4FFA-BDD3-DC03EDC65CB7}"/>
          </ac:picMkLst>
        </pc:picChg>
        <pc:picChg chg="del">
          <ac:chgData name="" userId="f9cbafaa3520ff22" providerId="LiveId" clId="{F083B503-AB81-4FD9-8182-1494D9595A68}" dt="2020-11-24T18:20:03.008" v="948" actId="478"/>
          <ac:picMkLst>
            <pc:docMk/>
            <pc:sldMk cId="549761625" sldId="315"/>
            <ac:picMk id="11" creationId="{DAD71267-319E-4C3F-9DC7-12B12E42A57B}"/>
          </ac:picMkLst>
        </pc:picChg>
        <pc:picChg chg="add mod">
          <ac:chgData name="" userId="f9cbafaa3520ff22" providerId="LiveId" clId="{F083B503-AB81-4FD9-8182-1494D9595A68}" dt="2020-11-24T22:31:12.781" v="2146" actId="1036"/>
          <ac:picMkLst>
            <pc:docMk/>
            <pc:sldMk cId="549761625" sldId="315"/>
            <ac:picMk id="52" creationId="{6D0ED245-F571-4309-A231-70F5A55F8726}"/>
          </ac:picMkLst>
        </pc:picChg>
        <pc:cxnChg chg="add del mod">
          <ac:chgData name="" userId="f9cbafaa3520ff22" providerId="LiveId" clId="{F083B503-AB81-4FD9-8182-1494D9595A68}" dt="2020-11-24T22:23:03.279" v="2029" actId="478"/>
          <ac:cxnSpMkLst>
            <pc:docMk/>
            <pc:sldMk cId="549761625" sldId="315"/>
            <ac:cxnSpMk id="40" creationId="{5306320C-ACEB-4A40-B844-F3BC13D73679}"/>
          </ac:cxnSpMkLst>
        </pc:cxnChg>
        <pc:cxnChg chg="add del mod">
          <ac:chgData name="" userId="f9cbafaa3520ff22" providerId="LiveId" clId="{F083B503-AB81-4FD9-8182-1494D9595A68}" dt="2020-11-24T22:23:03.279" v="2029" actId="478"/>
          <ac:cxnSpMkLst>
            <pc:docMk/>
            <pc:sldMk cId="549761625" sldId="315"/>
            <ac:cxnSpMk id="41" creationId="{2DC533EC-4983-440A-AE73-602DC3C3AF1A}"/>
          </ac:cxnSpMkLst>
        </pc:cxnChg>
        <pc:cxnChg chg="add del mod">
          <ac:chgData name="" userId="f9cbafaa3520ff22" providerId="LiveId" clId="{F083B503-AB81-4FD9-8182-1494D9595A68}" dt="2020-11-24T22:23:03.279" v="2029" actId="478"/>
          <ac:cxnSpMkLst>
            <pc:docMk/>
            <pc:sldMk cId="549761625" sldId="315"/>
            <ac:cxnSpMk id="42" creationId="{BAAB3684-D0C9-46D7-B25A-69582EA64AF6}"/>
          </ac:cxnSpMkLst>
        </pc:cxnChg>
        <pc:cxnChg chg="add del mod">
          <ac:chgData name="" userId="f9cbafaa3520ff22" providerId="LiveId" clId="{F083B503-AB81-4FD9-8182-1494D9595A68}" dt="2020-11-24T22:23:03.279" v="2029" actId="478"/>
          <ac:cxnSpMkLst>
            <pc:docMk/>
            <pc:sldMk cId="549761625" sldId="315"/>
            <ac:cxnSpMk id="43" creationId="{395BA0A8-E215-4261-9F6A-189967E19060}"/>
          </ac:cxnSpMkLst>
        </pc:cxnChg>
        <pc:cxnChg chg="add del mod">
          <ac:chgData name="" userId="f9cbafaa3520ff22" providerId="LiveId" clId="{F083B503-AB81-4FD9-8182-1494D9595A68}" dt="2020-11-24T22:23:03.279" v="2029" actId="478"/>
          <ac:cxnSpMkLst>
            <pc:docMk/>
            <pc:sldMk cId="549761625" sldId="315"/>
            <ac:cxnSpMk id="46" creationId="{0C08F2BE-4D91-4F05-BDF8-2E37133F8ACE}"/>
          </ac:cxnSpMkLst>
        </pc:cxnChg>
      </pc:sldChg>
      <pc:sldChg chg="addSp delSp modSp add ord modNotesTx">
        <pc:chgData name="" userId="f9cbafaa3520ff22" providerId="LiveId" clId="{F083B503-AB81-4FD9-8182-1494D9595A68}" dt="2020-11-24T20:37:27.838" v="1713" actId="1037"/>
        <pc:sldMkLst>
          <pc:docMk/>
          <pc:sldMk cId="3500418470" sldId="316"/>
        </pc:sldMkLst>
        <pc:spChg chg="mod">
          <ac:chgData name="" userId="f9cbafaa3520ff22" providerId="LiveId" clId="{F083B503-AB81-4FD9-8182-1494D9595A68}" dt="2020-11-24T19:07:05.822" v="1535" actId="20577"/>
          <ac:spMkLst>
            <pc:docMk/>
            <pc:sldMk cId="3500418470" sldId="316"/>
            <ac:spMk id="2" creationId="{00000000-0000-0000-0000-000000000000}"/>
          </ac:spMkLst>
        </pc:spChg>
        <pc:spChg chg="add del mod">
          <ac:chgData name="" userId="f9cbafaa3520ff22" providerId="LiveId" clId="{F083B503-AB81-4FD9-8182-1494D9595A68}" dt="2020-11-24T19:06:56.965" v="1515" actId="478"/>
          <ac:spMkLst>
            <pc:docMk/>
            <pc:sldMk cId="3500418470" sldId="316"/>
            <ac:spMk id="4" creationId="{958E4713-427A-41BB-93FE-E7BF41EB33B0}"/>
          </ac:spMkLst>
        </pc:spChg>
        <pc:spChg chg="add mod">
          <ac:chgData name="" userId="f9cbafaa3520ff22" providerId="LiveId" clId="{F083B503-AB81-4FD9-8182-1494D9595A68}" dt="2020-11-24T19:08:28.955" v="1561" actId="1036"/>
          <ac:spMkLst>
            <pc:docMk/>
            <pc:sldMk cId="3500418470" sldId="316"/>
            <ac:spMk id="8" creationId="{F924CB20-1FA7-4931-B4D9-847640706027}"/>
          </ac:spMkLst>
        </pc:spChg>
        <pc:spChg chg="add mod">
          <ac:chgData name="" userId="f9cbafaa3520ff22" providerId="LiveId" clId="{F083B503-AB81-4FD9-8182-1494D9595A68}" dt="2020-11-24T20:36:25.609" v="1685" actId="1038"/>
          <ac:spMkLst>
            <pc:docMk/>
            <pc:sldMk cId="3500418470" sldId="316"/>
            <ac:spMk id="10" creationId="{2C566162-A4EA-46A2-914B-6D717FD22527}"/>
          </ac:spMkLst>
        </pc:spChg>
        <pc:spChg chg="add mod">
          <ac:chgData name="" userId="f9cbafaa3520ff22" providerId="LiveId" clId="{F083B503-AB81-4FD9-8182-1494D9595A68}" dt="2020-11-24T19:12:10.083" v="1645" actId="1036"/>
          <ac:spMkLst>
            <pc:docMk/>
            <pc:sldMk cId="3500418470" sldId="316"/>
            <ac:spMk id="11" creationId="{7D034540-77E3-410D-A5FE-DB4F398ADD2C}"/>
          </ac:spMkLst>
        </pc:spChg>
        <pc:spChg chg="add del">
          <ac:chgData name="" userId="f9cbafaa3520ff22" providerId="LiveId" clId="{F083B503-AB81-4FD9-8182-1494D9595A68}" dt="2020-11-24T20:36:58.706" v="1687"/>
          <ac:spMkLst>
            <pc:docMk/>
            <pc:sldMk cId="3500418470" sldId="316"/>
            <ac:spMk id="13" creationId="{89FD1A28-6129-4440-BFEF-F52FFC416159}"/>
          </ac:spMkLst>
        </pc:spChg>
        <pc:spChg chg="add mod">
          <ac:chgData name="" userId="f9cbafaa3520ff22" providerId="LiveId" clId="{F083B503-AB81-4FD9-8182-1494D9595A68}" dt="2020-11-24T20:37:27.838" v="1713" actId="1037"/>
          <ac:spMkLst>
            <pc:docMk/>
            <pc:sldMk cId="3500418470" sldId="316"/>
            <ac:spMk id="14" creationId="{5E87B9DA-06C8-409E-B282-D40A3516FC84}"/>
          </ac:spMkLst>
        </pc:spChg>
        <pc:spChg chg="del">
          <ac:chgData name="" userId="f9cbafaa3520ff22" providerId="LiveId" clId="{F083B503-AB81-4FD9-8182-1494D9595A68}" dt="2020-11-24T19:06:54.748" v="1514" actId="478"/>
          <ac:spMkLst>
            <pc:docMk/>
            <pc:sldMk cId="3500418470" sldId="316"/>
            <ac:spMk id="16" creationId="{00000000-0000-0000-0000-000000000000}"/>
          </ac:spMkLst>
        </pc:spChg>
        <pc:spChg chg="del">
          <ac:chgData name="" userId="f9cbafaa3520ff22" providerId="LiveId" clId="{F083B503-AB81-4FD9-8182-1494D9595A68}" dt="2020-11-24T19:06:54.748" v="1514" actId="478"/>
          <ac:spMkLst>
            <pc:docMk/>
            <pc:sldMk cId="3500418470" sldId="316"/>
            <ac:spMk id="17" creationId="{00000000-0000-0000-0000-000000000000}"/>
          </ac:spMkLst>
        </pc:spChg>
        <pc:spChg chg="del">
          <ac:chgData name="" userId="f9cbafaa3520ff22" providerId="LiveId" clId="{F083B503-AB81-4FD9-8182-1494D9595A68}" dt="2020-11-24T19:06:54.748" v="1514" actId="478"/>
          <ac:spMkLst>
            <pc:docMk/>
            <pc:sldMk cId="3500418470" sldId="316"/>
            <ac:spMk id="22" creationId="{00000000-0000-0000-0000-000000000000}"/>
          </ac:spMkLst>
        </pc:spChg>
        <pc:spChg chg="del">
          <ac:chgData name="" userId="f9cbafaa3520ff22" providerId="LiveId" clId="{F083B503-AB81-4FD9-8182-1494D9595A68}" dt="2020-11-24T19:06:54.748" v="1514" actId="478"/>
          <ac:spMkLst>
            <pc:docMk/>
            <pc:sldMk cId="3500418470" sldId="316"/>
            <ac:spMk id="23" creationId="{00000000-0000-0000-0000-000000000000}"/>
          </ac:spMkLst>
        </pc:spChg>
        <pc:spChg chg="del">
          <ac:chgData name="" userId="f9cbafaa3520ff22" providerId="LiveId" clId="{F083B503-AB81-4FD9-8182-1494D9595A68}" dt="2020-11-24T19:06:54.748" v="1514" actId="478"/>
          <ac:spMkLst>
            <pc:docMk/>
            <pc:sldMk cId="3500418470" sldId="316"/>
            <ac:spMk id="27" creationId="{00000000-0000-0000-0000-000000000000}"/>
          </ac:spMkLst>
        </pc:spChg>
        <pc:spChg chg="del">
          <ac:chgData name="" userId="f9cbafaa3520ff22" providerId="LiveId" clId="{F083B503-AB81-4FD9-8182-1494D9595A68}" dt="2020-11-24T19:06:54.748" v="1514" actId="478"/>
          <ac:spMkLst>
            <pc:docMk/>
            <pc:sldMk cId="3500418470" sldId="316"/>
            <ac:spMk id="29" creationId="{00000000-0000-0000-0000-000000000000}"/>
          </ac:spMkLst>
        </pc:spChg>
        <pc:spChg chg="del">
          <ac:chgData name="" userId="f9cbafaa3520ff22" providerId="LiveId" clId="{F083B503-AB81-4FD9-8182-1494D9595A68}" dt="2020-11-24T19:06:54.748" v="1514" actId="478"/>
          <ac:spMkLst>
            <pc:docMk/>
            <pc:sldMk cId="3500418470" sldId="316"/>
            <ac:spMk id="30" creationId="{00000000-0000-0000-0000-000000000000}"/>
          </ac:spMkLst>
        </pc:spChg>
        <pc:spChg chg="del">
          <ac:chgData name="" userId="f9cbafaa3520ff22" providerId="LiveId" clId="{F083B503-AB81-4FD9-8182-1494D9595A68}" dt="2020-11-24T19:06:54.748" v="1514" actId="478"/>
          <ac:spMkLst>
            <pc:docMk/>
            <pc:sldMk cId="3500418470" sldId="316"/>
            <ac:spMk id="31" creationId="{00000000-0000-0000-0000-000000000000}"/>
          </ac:spMkLst>
        </pc:spChg>
        <pc:spChg chg="del">
          <ac:chgData name="" userId="f9cbafaa3520ff22" providerId="LiveId" clId="{F083B503-AB81-4FD9-8182-1494D9595A68}" dt="2020-11-24T19:06:54.748" v="1514" actId="478"/>
          <ac:spMkLst>
            <pc:docMk/>
            <pc:sldMk cId="3500418470" sldId="316"/>
            <ac:spMk id="32" creationId="{00000000-0000-0000-0000-000000000000}"/>
          </ac:spMkLst>
        </pc:spChg>
        <pc:spChg chg="del">
          <ac:chgData name="" userId="f9cbafaa3520ff22" providerId="LiveId" clId="{F083B503-AB81-4FD9-8182-1494D9595A68}" dt="2020-11-24T19:06:54.748" v="1514" actId="478"/>
          <ac:spMkLst>
            <pc:docMk/>
            <pc:sldMk cId="3500418470" sldId="316"/>
            <ac:spMk id="37" creationId="{00000000-0000-0000-0000-000000000000}"/>
          </ac:spMkLst>
        </pc:spChg>
        <pc:spChg chg="del">
          <ac:chgData name="" userId="f9cbafaa3520ff22" providerId="LiveId" clId="{F083B503-AB81-4FD9-8182-1494D9595A68}" dt="2020-11-24T19:06:54.748" v="1514" actId="478"/>
          <ac:spMkLst>
            <pc:docMk/>
            <pc:sldMk cId="3500418470" sldId="316"/>
            <ac:spMk id="38" creationId="{00000000-0000-0000-0000-000000000000}"/>
          </ac:spMkLst>
        </pc:spChg>
        <pc:spChg chg="del">
          <ac:chgData name="" userId="f9cbafaa3520ff22" providerId="LiveId" clId="{F083B503-AB81-4FD9-8182-1494D9595A68}" dt="2020-11-24T19:06:54.748" v="1514" actId="478"/>
          <ac:spMkLst>
            <pc:docMk/>
            <pc:sldMk cId="3500418470" sldId="316"/>
            <ac:spMk id="47" creationId="{00000000-0000-0000-0000-000000000000}"/>
          </ac:spMkLst>
        </pc:spChg>
        <pc:spChg chg="add mod">
          <ac:chgData name="" userId="f9cbafaa3520ff22" providerId="LiveId" clId="{F083B503-AB81-4FD9-8182-1494D9595A68}" dt="2020-11-24T19:12:03.768" v="1640" actId="1036"/>
          <ac:spMkLst>
            <pc:docMk/>
            <pc:sldMk cId="3500418470" sldId="316"/>
            <ac:spMk id="49" creationId="{1532D209-4FFA-44FF-8CE3-60974BC35D67}"/>
          </ac:spMkLst>
        </pc:spChg>
        <pc:spChg chg="del">
          <ac:chgData name="" userId="f9cbafaa3520ff22" providerId="LiveId" clId="{F083B503-AB81-4FD9-8182-1494D9595A68}" dt="2020-11-24T19:06:54.748" v="1514" actId="478"/>
          <ac:spMkLst>
            <pc:docMk/>
            <pc:sldMk cId="3500418470" sldId="316"/>
            <ac:spMk id="53" creationId="{00000000-0000-0000-0000-000000000000}"/>
          </ac:spMkLst>
        </pc:spChg>
        <pc:spChg chg="del">
          <ac:chgData name="" userId="f9cbafaa3520ff22" providerId="LiveId" clId="{F083B503-AB81-4FD9-8182-1494D9595A68}" dt="2020-11-24T19:06:54.748" v="1514" actId="478"/>
          <ac:spMkLst>
            <pc:docMk/>
            <pc:sldMk cId="3500418470" sldId="316"/>
            <ac:spMk id="61" creationId="{00000000-0000-0000-0000-000000000000}"/>
          </ac:spMkLst>
        </pc:spChg>
        <pc:spChg chg="del">
          <ac:chgData name="" userId="f9cbafaa3520ff22" providerId="LiveId" clId="{F083B503-AB81-4FD9-8182-1494D9595A68}" dt="2020-11-24T19:06:54.748" v="1514" actId="478"/>
          <ac:spMkLst>
            <pc:docMk/>
            <pc:sldMk cId="3500418470" sldId="316"/>
            <ac:spMk id="62" creationId="{00000000-0000-0000-0000-000000000000}"/>
          </ac:spMkLst>
        </pc:spChg>
        <pc:spChg chg="del">
          <ac:chgData name="" userId="f9cbafaa3520ff22" providerId="LiveId" clId="{F083B503-AB81-4FD9-8182-1494D9595A68}" dt="2020-11-24T19:06:54.748" v="1514" actId="478"/>
          <ac:spMkLst>
            <pc:docMk/>
            <pc:sldMk cId="3500418470" sldId="316"/>
            <ac:spMk id="66" creationId="{00000000-0000-0000-0000-000000000000}"/>
          </ac:spMkLst>
        </pc:spChg>
        <pc:spChg chg="del">
          <ac:chgData name="" userId="f9cbafaa3520ff22" providerId="LiveId" clId="{F083B503-AB81-4FD9-8182-1494D9595A68}" dt="2020-11-24T19:06:54.748" v="1514" actId="478"/>
          <ac:spMkLst>
            <pc:docMk/>
            <pc:sldMk cId="3500418470" sldId="316"/>
            <ac:spMk id="69" creationId="{00000000-0000-0000-0000-000000000000}"/>
          </ac:spMkLst>
        </pc:spChg>
        <pc:spChg chg="del">
          <ac:chgData name="" userId="f9cbafaa3520ff22" providerId="LiveId" clId="{F083B503-AB81-4FD9-8182-1494D9595A68}" dt="2020-11-24T19:06:54.748" v="1514" actId="478"/>
          <ac:spMkLst>
            <pc:docMk/>
            <pc:sldMk cId="3500418470" sldId="316"/>
            <ac:spMk id="70" creationId="{00000000-0000-0000-0000-000000000000}"/>
          </ac:spMkLst>
        </pc:spChg>
        <pc:spChg chg="del">
          <ac:chgData name="" userId="f9cbafaa3520ff22" providerId="LiveId" clId="{F083B503-AB81-4FD9-8182-1494D9595A68}" dt="2020-11-24T19:06:54.748" v="1514" actId="478"/>
          <ac:spMkLst>
            <pc:docMk/>
            <pc:sldMk cId="3500418470" sldId="316"/>
            <ac:spMk id="88" creationId="{00000000-0000-0000-0000-000000000000}"/>
          </ac:spMkLst>
        </pc:spChg>
        <pc:picChg chg="add del">
          <ac:chgData name="" userId="f9cbafaa3520ff22" providerId="LiveId" clId="{F083B503-AB81-4FD9-8182-1494D9595A68}" dt="2020-11-24T19:07:11.773" v="1537"/>
          <ac:picMkLst>
            <pc:docMk/>
            <pc:sldMk cId="3500418470" sldId="316"/>
            <ac:picMk id="7" creationId="{BEDE02C5-52D1-408A-8BB2-64AE6466D30A}"/>
          </ac:picMkLst>
        </pc:picChg>
        <pc:picChg chg="add mod modCrop">
          <ac:chgData name="" userId="f9cbafaa3520ff22" providerId="LiveId" clId="{F083B503-AB81-4FD9-8182-1494D9595A68}" dt="2020-11-24T19:12:03.768" v="1640" actId="1036"/>
          <ac:picMkLst>
            <pc:docMk/>
            <pc:sldMk cId="3500418470" sldId="316"/>
            <ac:picMk id="46" creationId="{5616F1B6-76DF-4986-82E1-9FBB2E216E97}"/>
          </ac:picMkLst>
        </pc:picChg>
        <pc:picChg chg="add mod modCrop">
          <ac:chgData name="" userId="f9cbafaa3520ff22" providerId="LiveId" clId="{F083B503-AB81-4FD9-8182-1494D9595A68}" dt="2020-11-24T19:11:24.559" v="1602" actId="1076"/>
          <ac:picMkLst>
            <pc:docMk/>
            <pc:sldMk cId="3500418470" sldId="316"/>
            <ac:picMk id="2050" creationId="{F0A7EAC6-D032-4B54-9DA3-E53C257C7439}"/>
          </ac:picMkLst>
        </pc:picChg>
        <pc:picChg chg="add mod">
          <ac:chgData name="" userId="f9cbafaa3520ff22" providerId="LiveId" clId="{F083B503-AB81-4FD9-8182-1494D9595A68}" dt="2020-11-24T20:36:02.945" v="1672" actId="14100"/>
          <ac:picMkLst>
            <pc:docMk/>
            <pc:sldMk cId="3500418470" sldId="316"/>
            <ac:picMk id="2052" creationId="{453E64F4-567C-45B6-B83F-94DFC072B0C1}"/>
          </ac:picMkLst>
        </pc:picChg>
        <pc:cxnChg chg="del">
          <ac:chgData name="" userId="f9cbafaa3520ff22" providerId="LiveId" clId="{F083B503-AB81-4FD9-8182-1494D9595A68}" dt="2020-11-24T19:06:54.748" v="1514" actId="478"/>
          <ac:cxnSpMkLst>
            <pc:docMk/>
            <pc:sldMk cId="3500418470" sldId="316"/>
            <ac:cxnSpMk id="5" creationId="{00000000-0000-0000-0000-000000000000}"/>
          </ac:cxnSpMkLst>
        </pc:cxnChg>
        <pc:cxnChg chg="del">
          <ac:chgData name="" userId="f9cbafaa3520ff22" providerId="LiveId" clId="{F083B503-AB81-4FD9-8182-1494D9595A68}" dt="2020-11-24T19:06:54.748" v="1514" actId="478"/>
          <ac:cxnSpMkLst>
            <pc:docMk/>
            <pc:sldMk cId="3500418470" sldId="316"/>
            <ac:cxnSpMk id="6" creationId="{00000000-0000-0000-0000-000000000000}"/>
          </ac:cxnSpMkLst>
        </pc:cxnChg>
        <pc:cxnChg chg="del">
          <ac:chgData name="" userId="f9cbafaa3520ff22" providerId="LiveId" clId="{F083B503-AB81-4FD9-8182-1494D9595A68}" dt="2020-11-24T19:06:54.748" v="1514" actId="478"/>
          <ac:cxnSpMkLst>
            <pc:docMk/>
            <pc:sldMk cId="3500418470" sldId="316"/>
            <ac:cxnSpMk id="9" creationId="{00000000-0000-0000-0000-000000000000}"/>
          </ac:cxnSpMkLst>
        </pc:cxnChg>
        <pc:cxnChg chg="del">
          <ac:chgData name="" userId="f9cbafaa3520ff22" providerId="LiveId" clId="{F083B503-AB81-4FD9-8182-1494D9595A68}" dt="2020-11-24T19:06:54.748" v="1514" actId="478"/>
          <ac:cxnSpMkLst>
            <pc:docMk/>
            <pc:sldMk cId="3500418470" sldId="316"/>
            <ac:cxnSpMk id="12" creationId="{00000000-0000-0000-0000-000000000000}"/>
          </ac:cxnSpMkLst>
        </pc:cxnChg>
        <pc:cxnChg chg="del">
          <ac:chgData name="" userId="f9cbafaa3520ff22" providerId="LiveId" clId="{F083B503-AB81-4FD9-8182-1494D9595A68}" dt="2020-11-24T19:06:54.748" v="1514" actId="478"/>
          <ac:cxnSpMkLst>
            <pc:docMk/>
            <pc:sldMk cId="3500418470" sldId="316"/>
            <ac:cxnSpMk id="25" creationId="{00000000-0000-0000-0000-000000000000}"/>
          </ac:cxnSpMkLst>
        </pc:cxnChg>
        <pc:cxnChg chg="del">
          <ac:chgData name="" userId="f9cbafaa3520ff22" providerId="LiveId" clId="{F083B503-AB81-4FD9-8182-1494D9595A68}" dt="2020-11-24T19:06:54.748" v="1514" actId="478"/>
          <ac:cxnSpMkLst>
            <pc:docMk/>
            <pc:sldMk cId="3500418470" sldId="316"/>
            <ac:cxnSpMk id="33" creationId="{00000000-0000-0000-0000-000000000000}"/>
          </ac:cxnSpMkLst>
        </pc:cxnChg>
        <pc:cxnChg chg="del">
          <ac:chgData name="" userId="f9cbafaa3520ff22" providerId="LiveId" clId="{F083B503-AB81-4FD9-8182-1494D9595A68}" dt="2020-11-24T19:06:54.748" v="1514" actId="478"/>
          <ac:cxnSpMkLst>
            <pc:docMk/>
            <pc:sldMk cId="3500418470" sldId="316"/>
            <ac:cxnSpMk id="34" creationId="{00000000-0000-0000-0000-000000000000}"/>
          </ac:cxnSpMkLst>
        </pc:cxnChg>
        <pc:cxnChg chg="del">
          <ac:chgData name="" userId="f9cbafaa3520ff22" providerId="LiveId" clId="{F083B503-AB81-4FD9-8182-1494D9595A68}" dt="2020-11-24T19:06:54.748" v="1514" actId="478"/>
          <ac:cxnSpMkLst>
            <pc:docMk/>
            <pc:sldMk cId="3500418470" sldId="316"/>
            <ac:cxnSpMk id="35" creationId="{00000000-0000-0000-0000-000000000000}"/>
          </ac:cxnSpMkLst>
        </pc:cxnChg>
        <pc:cxnChg chg="del">
          <ac:chgData name="" userId="f9cbafaa3520ff22" providerId="LiveId" clId="{F083B503-AB81-4FD9-8182-1494D9595A68}" dt="2020-11-24T19:06:54.748" v="1514" actId="478"/>
          <ac:cxnSpMkLst>
            <pc:docMk/>
            <pc:sldMk cId="3500418470" sldId="316"/>
            <ac:cxnSpMk id="36" creationId="{00000000-0000-0000-0000-000000000000}"/>
          </ac:cxnSpMkLst>
        </pc:cxnChg>
        <pc:cxnChg chg="del">
          <ac:chgData name="" userId="f9cbafaa3520ff22" providerId="LiveId" clId="{F083B503-AB81-4FD9-8182-1494D9595A68}" dt="2020-11-24T19:06:54.748" v="1514" actId="478"/>
          <ac:cxnSpMkLst>
            <pc:docMk/>
            <pc:sldMk cId="3500418470" sldId="316"/>
            <ac:cxnSpMk id="39" creationId="{00000000-0000-0000-0000-000000000000}"/>
          </ac:cxnSpMkLst>
        </pc:cxnChg>
        <pc:cxnChg chg="del">
          <ac:chgData name="" userId="f9cbafaa3520ff22" providerId="LiveId" clId="{F083B503-AB81-4FD9-8182-1494D9595A68}" dt="2020-11-24T19:06:54.748" v="1514" actId="478"/>
          <ac:cxnSpMkLst>
            <pc:docMk/>
            <pc:sldMk cId="3500418470" sldId="316"/>
            <ac:cxnSpMk id="48" creationId="{00000000-0000-0000-0000-000000000000}"/>
          </ac:cxnSpMkLst>
        </pc:cxnChg>
        <pc:cxnChg chg="del">
          <ac:chgData name="" userId="f9cbafaa3520ff22" providerId="LiveId" clId="{F083B503-AB81-4FD9-8182-1494D9595A68}" dt="2020-11-24T19:06:54.748" v="1514" actId="478"/>
          <ac:cxnSpMkLst>
            <pc:docMk/>
            <pc:sldMk cId="3500418470" sldId="316"/>
            <ac:cxnSpMk id="50" creationId="{00000000-0000-0000-0000-000000000000}"/>
          </ac:cxnSpMkLst>
        </pc:cxnChg>
        <pc:cxnChg chg="del">
          <ac:chgData name="" userId="f9cbafaa3520ff22" providerId="LiveId" clId="{F083B503-AB81-4FD9-8182-1494D9595A68}" dt="2020-11-24T19:06:54.748" v="1514" actId="478"/>
          <ac:cxnSpMkLst>
            <pc:docMk/>
            <pc:sldMk cId="3500418470" sldId="316"/>
            <ac:cxnSpMk id="59" creationId="{00000000-0000-0000-0000-000000000000}"/>
          </ac:cxnSpMkLst>
        </pc:cxnChg>
        <pc:cxnChg chg="del">
          <ac:chgData name="" userId="f9cbafaa3520ff22" providerId="LiveId" clId="{F083B503-AB81-4FD9-8182-1494D9595A68}" dt="2020-11-24T19:06:54.748" v="1514" actId="478"/>
          <ac:cxnSpMkLst>
            <pc:docMk/>
            <pc:sldMk cId="3500418470" sldId="316"/>
            <ac:cxnSpMk id="60" creationId="{00000000-0000-0000-0000-000000000000}"/>
          </ac:cxnSpMkLst>
        </pc:cxnChg>
        <pc:cxnChg chg="del">
          <ac:chgData name="" userId="f9cbafaa3520ff22" providerId="LiveId" clId="{F083B503-AB81-4FD9-8182-1494D9595A68}" dt="2020-11-24T19:06:54.748" v="1514" actId="478"/>
          <ac:cxnSpMkLst>
            <pc:docMk/>
            <pc:sldMk cId="3500418470" sldId="316"/>
            <ac:cxnSpMk id="67" creationId="{00000000-0000-0000-0000-000000000000}"/>
          </ac:cxnSpMkLst>
        </pc:cxnChg>
        <pc:cxnChg chg="del">
          <ac:chgData name="" userId="f9cbafaa3520ff22" providerId="LiveId" clId="{F083B503-AB81-4FD9-8182-1494D9595A68}" dt="2020-11-24T19:06:54.748" v="1514" actId="478"/>
          <ac:cxnSpMkLst>
            <pc:docMk/>
            <pc:sldMk cId="3500418470" sldId="316"/>
            <ac:cxnSpMk id="68" creationId="{00000000-0000-0000-0000-000000000000}"/>
          </ac:cxnSpMkLst>
        </pc:cxnChg>
        <pc:cxnChg chg="del">
          <ac:chgData name="" userId="f9cbafaa3520ff22" providerId="LiveId" clId="{F083B503-AB81-4FD9-8182-1494D9595A68}" dt="2020-11-24T19:06:54.748" v="1514" actId="478"/>
          <ac:cxnSpMkLst>
            <pc:docMk/>
            <pc:sldMk cId="3500418470" sldId="316"/>
            <ac:cxnSpMk id="73" creationId="{00000000-0000-0000-0000-000000000000}"/>
          </ac:cxnSpMkLst>
        </pc:cxnChg>
        <pc:cxnChg chg="del">
          <ac:chgData name="" userId="f9cbafaa3520ff22" providerId="LiveId" clId="{F083B503-AB81-4FD9-8182-1494D9595A68}" dt="2020-11-24T19:06:54.748" v="1514" actId="478"/>
          <ac:cxnSpMkLst>
            <pc:docMk/>
            <pc:sldMk cId="3500418470" sldId="316"/>
            <ac:cxnSpMk id="75" creationId="{00000000-0000-0000-0000-000000000000}"/>
          </ac:cxnSpMkLst>
        </pc:cxnChg>
        <pc:cxnChg chg="del">
          <ac:chgData name="" userId="f9cbafaa3520ff22" providerId="LiveId" clId="{F083B503-AB81-4FD9-8182-1494D9595A68}" dt="2020-11-24T19:06:54.748" v="1514" actId="478"/>
          <ac:cxnSpMkLst>
            <pc:docMk/>
            <pc:sldMk cId="3500418470" sldId="316"/>
            <ac:cxnSpMk id="78" creationId="{00000000-0000-0000-0000-000000000000}"/>
          </ac:cxnSpMkLst>
        </pc:cxnChg>
        <pc:cxnChg chg="del">
          <ac:chgData name="" userId="f9cbafaa3520ff22" providerId="LiveId" clId="{F083B503-AB81-4FD9-8182-1494D9595A68}" dt="2020-11-24T19:06:54.748" v="1514" actId="478"/>
          <ac:cxnSpMkLst>
            <pc:docMk/>
            <pc:sldMk cId="3500418470" sldId="316"/>
            <ac:cxnSpMk id="82" creationId="{00000000-0000-0000-0000-000000000000}"/>
          </ac:cxnSpMkLst>
        </pc:cxnChg>
      </pc:sldChg>
      <pc:sldChg chg="addSp delSp modSp delAnim modNotesTx">
        <pc:chgData name="" userId="f9cbafaa3520ff22" providerId="LiveId" clId="{F083B503-AB81-4FD9-8182-1494D9595A68}" dt="2020-11-25T04:01:09.297" v="2829"/>
        <pc:sldMkLst>
          <pc:docMk/>
          <pc:sldMk cId="4067995305" sldId="317"/>
        </pc:sldMkLst>
        <pc:spChg chg="add del mod">
          <ac:chgData name="" userId="f9cbafaa3520ff22" providerId="LiveId" clId="{F083B503-AB81-4FD9-8182-1494D9595A68}" dt="2020-11-25T03:29:58.665" v="2167" actId="478"/>
          <ac:spMkLst>
            <pc:docMk/>
            <pc:sldMk cId="4067995305" sldId="317"/>
            <ac:spMk id="3" creationId="{58782B2C-0996-414D-9D27-D5738252FBF7}"/>
          </ac:spMkLst>
        </pc:spChg>
        <pc:spChg chg="add del mod">
          <ac:chgData name="" userId="f9cbafaa3520ff22" providerId="LiveId" clId="{F083B503-AB81-4FD9-8182-1494D9595A68}" dt="2020-11-25T03:33:39.560" v="2305" actId="478"/>
          <ac:spMkLst>
            <pc:docMk/>
            <pc:sldMk cId="4067995305" sldId="317"/>
            <ac:spMk id="5" creationId="{47D14C84-32C9-4721-8AC5-61C5CB5E37CC}"/>
          </ac:spMkLst>
        </pc:spChg>
        <pc:spChg chg="del">
          <ac:chgData name="" userId="f9cbafaa3520ff22" providerId="LiveId" clId="{F083B503-AB81-4FD9-8182-1494D9595A68}" dt="2020-11-25T03:29:54.759" v="2166" actId="478"/>
          <ac:spMkLst>
            <pc:docMk/>
            <pc:sldMk cId="4067995305" sldId="317"/>
            <ac:spMk id="6" creationId="{886D8919-5ABB-4173-A26A-48AEA9F6EA6E}"/>
          </ac:spMkLst>
        </pc:spChg>
        <pc:spChg chg="add mod topLvl">
          <ac:chgData name="" userId="f9cbafaa3520ff22" providerId="LiveId" clId="{F083B503-AB81-4FD9-8182-1494D9595A68}" dt="2020-11-25T03:59:25.226" v="2706" actId="1037"/>
          <ac:spMkLst>
            <pc:docMk/>
            <pc:sldMk cId="4067995305" sldId="317"/>
            <ac:spMk id="7" creationId="{58813ABF-9238-47AF-850E-B1F04120AD51}"/>
          </ac:spMkLst>
        </pc:spChg>
        <pc:spChg chg="add mod">
          <ac:chgData name="" userId="f9cbafaa3520ff22" providerId="LiveId" clId="{F083B503-AB81-4FD9-8182-1494D9595A68}" dt="2020-11-25T04:00:55.354" v="2827" actId="1036"/>
          <ac:spMkLst>
            <pc:docMk/>
            <pc:sldMk cId="4067995305" sldId="317"/>
            <ac:spMk id="9" creationId="{47382037-906F-4E7B-9F09-9D9BF09A1BD8}"/>
          </ac:spMkLst>
        </pc:spChg>
        <pc:spChg chg="add mod topLvl">
          <ac:chgData name="" userId="f9cbafaa3520ff22" providerId="LiveId" clId="{F083B503-AB81-4FD9-8182-1494D9595A68}" dt="2020-11-25T03:59:25.226" v="2706" actId="1037"/>
          <ac:spMkLst>
            <pc:docMk/>
            <pc:sldMk cId="4067995305" sldId="317"/>
            <ac:spMk id="10" creationId="{CB8434AD-4D9C-442B-946E-07821AA1F129}"/>
          </ac:spMkLst>
        </pc:spChg>
        <pc:spChg chg="add mod">
          <ac:chgData name="" userId="f9cbafaa3520ff22" providerId="LiveId" clId="{F083B503-AB81-4FD9-8182-1494D9595A68}" dt="2020-11-25T04:01:09.297" v="2829"/>
          <ac:spMkLst>
            <pc:docMk/>
            <pc:sldMk cId="4067995305" sldId="317"/>
            <ac:spMk id="15" creationId="{83A09C00-E078-4DFE-966A-6E76DF2ADA62}"/>
          </ac:spMkLst>
        </pc:spChg>
        <pc:spChg chg="add del mod">
          <ac:chgData name="" userId="f9cbafaa3520ff22" providerId="LiveId" clId="{F083B503-AB81-4FD9-8182-1494D9595A68}" dt="2020-11-25T03:35:20.991" v="2336" actId="478"/>
          <ac:spMkLst>
            <pc:docMk/>
            <pc:sldMk cId="4067995305" sldId="317"/>
            <ac:spMk id="20" creationId="{07DD6671-DE9E-465F-8CE1-F9C9633A516D}"/>
          </ac:spMkLst>
        </pc:spChg>
        <pc:spChg chg="add del mod">
          <ac:chgData name="" userId="f9cbafaa3520ff22" providerId="LiveId" clId="{F083B503-AB81-4FD9-8182-1494D9595A68}" dt="2020-11-25T03:35:15.722" v="2334" actId="478"/>
          <ac:spMkLst>
            <pc:docMk/>
            <pc:sldMk cId="4067995305" sldId="317"/>
            <ac:spMk id="21" creationId="{AB789C00-BBDE-479F-8691-8710C3AD4C32}"/>
          </ac:spMkLst>
        </pc:spChg>
        <pc:spChg chg="add mod topLvl">
          <ac:chgData name="" userId="f9cbafaa3520ff22" providerId="LiveId" clId="{F083B503-AB81-4FD9-8182-1494D9595A68}" dt="2020-11-25T03:59:25.226" v="2706" actId="1037"/>
          <ac:spMkLst>
            <pc:docMk/>
            <pc:sldMk cId="4067995305" sldId="317"/>
            <ac:spMk id="23" creationId="{A4F5778A-8384-4A55-BFCA-A93840DA598A}"/>
          </ac:spMkLst>
        </pc:spChg>
        <pc:spChg chg="add mod topLvl">
          <ac:chgData name="" userId="f9cbafaa3520ff22" providerId="LiveId" clId="{F083B503-AB81-4FD9-8182-1494D9595A68}" dt="2020-11-25T03:59:25.226" v="2706" actId="1037"/>
          <ac:spMkLst>
            <pc:docMk/>
            <pc:sldMk cId="4067995305" sldId="317"/>
            <ac:spMk id="24" creationId="{C4317F88-6D43-40C2-B223-4391CE99F98B}"/>
          </ac:spMkLst>
        </pc:spChg>
        <pc:spChg chg="add mod topLvl">
          <ac:chgData name="" userId="f9cbafaa3520ff22" providerId="LiveId" clId="{F083B503-AB81-4FD9-8182-1494D9595A68}" dt="2020-11-25T03:59:25.226" v="2706" actId="1037"/>
          <ac:spMkLst>
            <pc:docMk/>
            <pc:sldMk cId="4067995305" sldId="317"/>
            <ac:spMk id="25" creationId="{5D0D7D67-5A54-4C63-9622-927E57ED2819}"/>
          </ac:spMkLst>
        </pc:spChg>
        <pc:spChg chg="add mod topLvl">
          <ac:chgData name="" userId="f9cbafaa3520ff22" providerId="LiveId" clId="{F083B503-AB81-4FD9-8182-1494D9595A68}" dt="2020-11-25T03:59:25.226" v="2706" actId="1037"/>
          <ac:spMkLst>
            <pc:docMk/>
            <pc:sldMk cId="4067995305" sldId="317"/>
            <ac:spMk id="26" creationId="{BD2F5A1A-7B9D-4F2E-A108-4C4D893971E5}"/>
          </ac:spMkLst>
        </pc:spChg>
        <pc:spChg chg="add mod topLvl">
          <ac:chgData name="" userId="f9cbafaa3520ff22" providerId="LiveId" clId="{F083B503-AB81-4FD9-8182-1494D9595A68}" dt="2020-11-25T03:59:25.226" v="2706" actId="1037"/>
          <ac:spMkLst>
            <pc:docMk/>
            <pc:sldMk cId="4067995305" sldId="317"/>
            <ac:spMk id="32" creationId="{AD4CE433-70C1-447F-89E5-8DBB5D82B913}"/>
          </ac:spMkLst>
        </pc:spChg>
        <pc:spChg chg="del">
          <ac:chgData name="" userId="f9cbafaa3520ff22" providerId="LiveId" clId="{F083B503-AB81-4FD9-8182-1494D9595A68}" dt="2020-11-25T03:29:54.759" v="2166" actId="478"/>
          <ac:spMkLst>
            <pc:docMk/>
            <pc:sldMk cId="4067995305" sldId="317"/>
            <ac:spMk id="35" creationId="{1A410E38-1968-42C1-BC90-6D6B48571A15}"/>
          </ac:spMkLst>
        </pc:spChg>
        <pc:spChg chg="mod">
          <ac:chgData name="" userId="f9cbafaa3520ff22" providerId="LiveId" clId="{F083B503-AB81-4FD9-8182-1494D9595A68}" dt="2020-11-25T03:30:10.964" v="2202" actId="20577"/>
          <ac:spMkLst>
            <pc:docMk/>
            <pc:sldMk cId="4067995305" sldId="317"/>
            <ac:spMk id="37" creationId="{116554A2-8353-4C46-878E-77D7FEB72661}"/>
          </ac:spMkLst>
        </pc:spChg>
        <pc:spChg chg="add mod">
          <ac:chgData name="" userId="f9cbafaa3520ff22" providerId="LiveId" clId="{F083B503-AB81-4FD9-8182-1494D9595A68}" dt="2020-11-25T03:59:25.226" v="2706" actId="1037"/>
          <ac:spMkLst>
            <pc:docMk/>
            <pc:sldMk cId="4067995305" sldId="317"/>
            <ac:spMk id="40" creationId="{919F2896-5AD5-4420-BAD3-EEADD2CF18FC}"/>
          </ac:spMkLst>
        </pc:spChg>
        <pc:spChg chg="add del mod">
          <ac:chgData name="" userId="f9cbafaa3520ff22" providerId="LiveId" clId="{F083B503-AB81-4FD9-8182-1494D9595A68}" dt="2020-11-25T03:52:23.101" v="2604" actId="11529"/>
          <ac:spMkLst>
            <pc:docMk/>
            <pc:sldMk cId="4067995305" sldId="317"/>
            <ac:spMk id="41" creationId="{97B52782-9D80-41EE-99B3-D61F1550761F}"/>
          </ac:spMkLst>
        </pc:spChg>
        <pc:spChg chg="add del mod">
          <ac:chgData name="" userId="f9cbafaa3520ff22" providerId="LiveId" clId="{F083B503-AB81-4FD9-8182-1494D9595A68}" dt="2020-11-25T03:56:25.728" v="2617" actId="478"/>
          <ac:spMkLst>
            <pc:docMk/>
            <pc:sldMk cId="4067995305" sldId="317"/>
            <ac:spMk id="42" creationId="{592EA52E-2EEB-4C29-B29D-B900B2BD3127}"/>
          </ac:spMkLst>
        </pc:spChg>
        <pc:spChg chg="add mod">
          <ac:chgData name="" userId="f9cbafaa3520ff22" providerId="LiveId" clId="{F083B503-AB81-4FD9-8182-1494D9595A68}" dt="2020-11-25T03:59:25.226" v="2706" actId="1037"/>
          <ac:spMkLst>
            <pc:docMk/>
            <pc:sldMk cId="4067995305" sldId="317"/>
            <ac:spMk id="43" creationId="{713EE157-EE7F-46A3-B341-78670F17EA32}"/>
          </ac:spMkLst>
        </pc:spChg>
        <pc:spChg chg="add del mod">
          <ac:chgData name="" userId="f9cbafaa3520ff22" providerId="LiveId" clId="{F083B503-AB81-4FD9-8182-1494D9595A68}" dt="2020-11-25T03:51:55.754" v="2602" actId="478"/>
          <ac:spMkLst>
            <pc:docMk/>
            <pc:sldMk cId="4067995305" sldId="317"/>
            <ac:spMk id="45" creationId="{D6E06F0D-67B2-4FE1-BF71-1C0021F5467F}"/>
          </ac:spMkLst>
        </pc:spChg>
        <pc:spChg chg="add mod">
          <ac:chgData name="" userId="f9cbafaa3520ff22" providerId="LiveId" clId="{F083B503-AB81-4FD9-8182-1494D9595A68}" dt="2020-11-25T03:59:25.226" v="2706" actId="1037"/>
          <ac:spMkLst>
            <pc:docMk/>
            <pc:sldMk cId="4067995305" sldId="317"/>
            <ac:spMk id="50" creationId="{214AEDEE-285D-4717-A746-578402C9F372}"/>
          </ac:spMkLst>
        </pc:spChg>
        <pc:grpChg chg="add del mod">
          <ac:chgData name="" userId="f9cbafaa3520ff22" providerId="LiveId" clId="{F083B503-AB81-4FD9-8182-1494D9595A68}" dt="2020-11-25T03:46:33.936" v="2523" actId="165"/>
          <ac:grpSpMkLst>
            <pc:docMk/>
            <pc:sldMk cId="4067995305" sldId="317"/>
            <ac:grpSpMk id="38" creationId="{5F673589-3318-48D9-AEE8-E59D3D0C3DAE}"/>
          </ac:grpSpMkLst>
        </pc:grpChg>
        <pc:grpChg chg="del">
          <ac:chgData name="" userId="f9cbafaa3520ff22" providerId="LiveId" clId="{F083B503-AB81-4FD9-8182-1494D9595A68}" dt="2020-11-25T03:29:54.759" v="2166" actId="478"/>
          <ac:grpSpMkLst>
            <pc:docMk/>
            <pc:sldMk cId="4067995305" sldId="317"/>
            <ac:grpSpMk id="54" creationId="{4E593C7F-69DA-453C-B354-CD3EBB2ECA4D}"/>
          </ac:grpSpMkLst>
        </pc:grpChg>
        <pc:graphicFrameChg chg="del">
          <ac:chgData name="" userId="f9cbafaa3520ff22" providerId="LiveId" clId="{F083B503-AB81-4FD9-8182-1494D9595A68}" dt="2020-11-25T03:29:54.759" v="2166" actId="478"/>
          <ac:graphicFrameMkLst>
            <pc:docMk/>
            <pc:sldMk cId="4067995305" sldId="317"/>
            <ac:graphicFrameMk id="4" creationId="{576B9DC6-6202-4CB3-89AC-AF44E2C86FFA}"/>
          </ac:graphicFrameMkLst>
        </pc:graphicFrameChg>
        <pc:graphicFrameChg chg="del">
          <ac:chgData name="" userId="f9cbafaa3520ff22" providerId="LiveId" clId="{F083B503-AB81-4FD9-8182-1494D9595A68}" dt="2020-11-25T03:29:54.759" v="2166" actId="478"/>
          <ac:graphicFrameMkLst>
            <pc:docMk/>
            <pc:sldMk cId="4067995305" sldId="317"/>
            <ac:graphicFrameMk id="8" creationId="{9672A867-D253-4D10-BCBE-0B873688058C}"/>
          </ac:graphicFrameMkLst>
        </pc:graphicFrameChg>
        <pc:graphicFrameChg chg="add mod">
          <ac:chgData name="" userId="f9cbafaa3520ff22" providerId="LiveId" clId="{F083B503-AB81-4FD9-8182-1494D9595A68}" dt="2020-11-25T04:00:47.271" v="2826" actId="1036"/>
          <ac:graphicFrameMkLst>
            <pc:docMk/>
            <pc:sldMk cId="4067995305" sldId="317"/>
            <ac:graphicFrameMk id="16" creationId="{DF23876D-3AD6-45B5-900A-9562F4D61F5C}"/>
          </ac:graphicFrameMkLst>
        </pc:graphicFrameChg>
        <pc:graphicFrameChg chg="del">
          <ac:chgData name="" userId="f9cbafaa3520ff22" providerId="LiveId" clId="{F083B503-AB81-4FD9-8182-1494D9595A68}" dt="2020-11-25T03:29:54.759" v="2166" actId="478"/>
          <ac:graphicFrameMkLst>
            <pc:docMk/>
            <pc:sldMk cId="4067995305" sldId="317"/>
            <ac:graphicFrameMk id="36" creationId="{7E1853B1-624C-4939-B305-4875E297A6A1}"/>
          </ac:graphicFrameMkLst>
        </pc:graphicFrameChg>
        <pc:graphicFrameChg chg="del">
          <ac:chgData name="" userId="f9cbafaa3520ff22" providerId="LiveId" clId="{F083B503-AB81-4FD9-8182-1494D9595A68}" dt="2020-11-25T03:29:54.759" v="2166" actId="478"/>
          <ac:graphicFrameMkLst>
            <pc:docMk/>
            <pc:sldMk cId="4067995305" sldId="317"/>
            <ac:graphicFrameMk id="53" creationId="{942E7821-8A1B-4E58-A889-22662B6E1DE6}"/>
          </ac:graphicFrameMkLst>
        </pc:graphicFrameChg>
        <pc:picChg chg="del">
          <ac:chgData name="" userId="f9cbafaa3520ff22" providerId="LiveId" clId="{F083B503-AB81-4FD9-8182-1494D9595A68}" dt="2020-11-25T03:29:54.759" v="2166" actId="478"/>
          <ac:picMkLst>
            <pc:docMk/>
            <pc:sldMk cId="4067995305" sldId="317"/>
            <ac:picMk id="52" creationId="{6D0ED245-F571-4309-A231-70F5A55F8726}"/>
          </ac:picMkLst>
        </pc:picChg>
        <pc:cxnChg chg="add mod topLvl">
          <ac:chgData name="" userId="f9cbafaa3520ff22" providerId="LiveId" clId="{F083B503-AB81-4FD9-8182-1494D9595A68}" dt="2020-11-25T03:59:25.226" v="2706" actId="1037"/>
          <ac:cxnSpMkLst>
            <pc:docMk/>
            <pc:sldMk cId="4067995305" sldId="317"/>
            <ac:cxnSpMk id="12" creationId="{F6877CF0-D4C2-4E0C-8B71-F220FE5A595F}"/>
          </ac:cxnSpMkLst>
        </pc:cxnChg>
        <pc:cxnChg chg="add mod topLvl">
          <ac:chgData name="" userId="f9cbafaa3520ff22" providerId="LiveId" clId="{F083B503-AB81-4FD9-8182-1494D9595A68}" dt="2020-11-25T03:59:25.226" v="2706" actId="1037"/>
          <ac:cxnSpMkLst>
            <pc:docMk/>
            <pc:sldMk cId="4067995305" sldId="317"/>
            <ac:cxnSpMk id="29" creationId="{0B9533FD-2AE5-4DC6-A5C4-28742459DA41}"/>
          </ac:cxnSpMkLst>
        </pc:cxnChg>
        <pc:cxnChg chg="add mod topLvl">
          <ac:chgData name="" userId="f9cbafaa3520ff22" providerId="LiveId" clId="{F083B503-AB81-4FD9-8182-1494D9595A68}" dt="2020-11-25T03:59:25.226" v="2706" actId="1037"/>
          <ac:cxnSpMkLst>
            <pc:docMk/>
            <pc:sldMk cId="4067995305" sldId="317"/>
            <ac:cxnSpMk id="31" creationId="{E2ABCE5E-AD8D-4F20-84E5-2DA8AC87FE53}"/>
          </ac:cxnSpMkLst>
        </pc:cxnChg>
        <pc:cxnChg chg="add mod topLvl">
          <ac:chgData name="" userId="f9cbafaa3520ff22" providerId="LiveId" clId="{F083B503-AB81-4FD9-8182-1494D9595A68}" dt="2020-11-25T03:59:25.226" v="2706" actId="1037"/>
          <ac:cxnSpMkLst>
            <pc:docMk/>
            <pc:sldMk cId="4067995305" sldId="317"/>
            <ac:cxnSpMk id="39" creationId="{0598B240-A718-4E37-9CDF-1D57EE140FBD}"/>
          </ac:cxnSpMkLst>
        </pc:cxnChg>
        <pc:cxnChg chg="add mod">
          <ac:chgData name="" userId="f9cbafaa3520ff22" providerId="LiveId" clId="{F083B503-AB81-4FD9-8182-1494D9595A68}" dt="2020-11-25T03:59:25.226" v="2706" actId="1037"/>
          <ac:cxnSpMkLst>
            <pc:docMk/>
            <pc:sldMk cId="4067995305" sldId="317"/>
            <ac:cxnSpMk id="48" creationId="{C3D53F07-9DB6-4126-94E5-370649A52852}"/>
          </ac:cxnSpMkLst>
        </pc:cxnChg>
      </pc:sldChg>
      <pc:sldChg chg="modSp add">
        <pc:chgData name="" userId="f9cbafaa3520ff22" providerId="LiveId" clId="{F083B503-AB81-4FD9-8182-1494D9595A68}" dt="2020-11-27T03:00:38.735" v="4903"/>
        <pc:sldMkLst>
          <pc:docMk/>
          <pc:sldMk cId="3430931940" sldId="318"/>
        </pc:sldMkLst>
        <pc:spChg chg="mod">
          <ac:chgData name="" userId="f9cbafaa3520ff22" providerId="LiveId" clId="{F083B503-AB81-4FD9-8182-1494D9595A68}" dt="2020-11-27T03:00:38.735" v="4903"/>
          <ac:spMkLst>
            <pc:docMk/>
            <pc:sldMk cId="3430931940" sldId="318"/>
            <ac:spMk id="3" creationId="{00000000-0000-0000-0000-000000000000}"/>
          </ac:spMkLst>
        </pc:spChg>
      </pc:sldChg>
      <pc:sldChg chg="addSp delSp modSp add">
        <pc:chgData name="" userId="f9cbafaa3520ff22" providerId="LiveId" clId="{F083B503-AB81-4FD9-8182-1494D9595A68}" dt="2020-12-07T04:00:26.139" v="6039" actId="1037"/>
        <pc:sldMkLst>
          <pc:docMk/>
          <pc:sldMk cId="459814875" sldId="319"/>
        </pc:sldMkLst>
        <pc:spChg chg="add mod">
          <ac:chgData name="" userId="f9cbafaa3520ff22" providerId="LiveId" clId="{F083B503-AB81-4FD9-8182-1494D9595A68}" dt="2020-11-27T02:31:26.294" v="4714" actId="20577"/>
          <ac:spMkLst>
            <pc:docMk/>
            <pc:sldMk cId="459814875" sldId="319"/>
            <ac:spMk id="3" creationId="{130BF86C-F679-443D-B287-4F16D006765B}"/>
          </ac:spMkLst>
        </pc:spChg>
        <pc:spChg chg="del">
          <ac:chgData name="" userId="f9cbafaa3520ff22" providerId="LiveId" clId="{F083B503-AB81-4FD9-8182-1494D9595A68}" dt="2020-11-25T16:59:15.535" v="2833" actId="478"/>
          <ac:spMkLst>
            <pc:docMk/>
            <pc:sldMk cId="459814875" sldId="319"/>
            <ac:spMk id="7" creationId="{58813ABF-9238-47AF-850E-B1F04120AD51}"/>
          </ac:spMkLst>
        </pc:spChg>
        <pc:spChg chg="del">
          <ac:chgData name="" userId="f9cbafaa3520ff22" providerId="LiveId" clId="{F083B503-AB81-4FD9-8182-1494D9595A68}" dt="2020-11-25T16:59:15.535" v="2833" actId="478"/>
          <ac:spMkLst>
            <pc:docMk/>
            <pc:sldMk cId="459814875" sldId="319"/>
            <ac:spMk id="9" creationId="{47382037-906F-4E7B-9F09-9D9BF09A1BD8}"/>
          </ac:spMkLst>
        </pc:spChg>
        <pc:spChg chg="del">
          <ac:chgData name="" userId="f9cbafaa3520ff22" providerId="LiveId" clId="{F083B503-AB81-4FD9-8182-1494D9595A68}" dt="2020-11-25T16:59:15.535" v="2833" actId="478"/>
          <ac:spMkLst>
            <pc:docMk/>
            <pc:sldMk cId="459814875" sldId="319"/>
            <ac:spMk id="10" creationId="{CB8434AD-4D9C-442B-946E-07821AA1F129}"/>
          </ac:spMkLst>
        </pc:spChg>
        <pc:spChg chg="del">
          <ac:chgData name="" userId="f9cbafaa3520ff22" providerId="LiveId" clId="{F083B503-AB81-4FD9-8182-1494D9595A68}" dt="2020-11-25T16:59:15.535" v="2833" actId="478"/>
          <ac:spMkLst>
            <pc:docMk/>
            <pc:sldMk cId="459814875" sldId="319"/>
            <ac:spMk id="15" creationId="{83A09C00-E078-4DFE-966A-6E76DF2ADA62}"/>
          </ac:spMkLst>
        </pc:spChg>
        <pc:spChg chg="add mod">
          <ac:chgData name="" userId="f9cbafaa3520ff22" providerId="LiveId" clId="{F083B503-AB81-4FD9-8182-1494D9595A68}" dt="2020-11-27T02:32:38.096" v="4727" actId="1036"/>
          <ac:spMkLst>
            <pc:docMk/>
            <pc:sldMk cId="459814875" sldId="319"/>
            <ac:spMk id="15" creationId="{842A82F2-0AB9-47B6-8E6D-CCEF2E98F5D8}"/>
          </ac:spMkLst>
        </pc:spChg>
        <pc:spChg chg="add mod">
          <ac:chgData name="" userId="f9cbafaa3520ff22" providerId="LiveId" clId="{F083B503-AB81-4FD9-8182-1494D9595A68}" dt="2020-11-27T02:32:38.096" v="4727" actId="1036"/>
          <ac:spMkLst>
            <pc:docMk/>
            <pc:sldMk cId="459814875" sldId="319"/>
            <ac:spMk id="18" creationId="{7399228D-03B5-409C-87F1-1E42E8EC5609}"/>
          </ac:spMkLst>
        </pc:spChg>
        <pc:spChg chg="add mod">
          <ac:chgData name="" userId="f9cbafaa3520ff22" providerId="LiveId" clId="{F083B503-AB81-4FD9-8182-1494D9595A68}" dt="2020-11-27T02:32:38.096" v="4727" actId="1036"/>
          <ac:spMkLst>
            <pc:docMk/>
            <pc:sldMk cId="459814875" sldId="319"/>
            <ac:spMk id="20" creationId="{61CE60ED-AC8C-480E-8741-D4A348B02B10}"/>
          </ac:spMkLst>
        </pc:spChg>
        <pc:spChg chg="add mod">
          <ac:chgData name="" userId="f9cbafaa3520ff22" providerId="LiveId" clId="{F083B503-AB81-4FD9-8182-1494D9595A68}" dt="2020-11-27T02:32:38.096" v="4727" actId="1036"/>
          <ac:spMkLst>
            <pc:docMk/>
            <pc:sldMk cId="459814875" sldId="319"/>
            <ac:spMk id="22" creationId="{76CF7D97-42BE-4AAB-ADBB-759D0788A793}"/>
          </ac:spMkLst>
        </pc:spChg>
        <pc:spChg chg="del">
          <ac:chgData name="" userId="f9cbafaa3520ff22" providerId="LiveId" clId="{F083B503-AB81-4FD9-8182-1494D9595A68}" dt="2020-11-25T16:59:15.535" v="2833" actId="478"/>
          <ac:spMkLst>
            <pc:docMk/>
            <pc:sldMk cId="459814875" sldId="319"/>
            <ac:spMk id="23" creationId="{A4F5778A-8384-4A55-BFCA-A93840DA598A}"/>
          </ac:spMkLst>
        </pc:spChg>
        <pc:spChg chg="del">
          <ac:chgData name="" userId="f9cbafaa3520ff22" providerId="LiveId" clId="{F083B503-AB81-4FD9-8182-1494D9595A68}" dt="2020-11-25T16:59:15.535" v="2833" actId="478"/>
          <ac:spMkLst>
            <pc:docMk/>
            <pc:sldMk cId="459814875" sldId="319"/>
            <ac:spMk id="24" creationId="{C4317F88-6D43-40C2-B223-4391CE99F98B}"/>
          </ac:spMkLst>
        </pc:spChg>
        <pc:spChg chg="del">
          <ac:chgData name="" userId="f9cbafaa3520ff22" providerId="LiveId" clId="{F083B503-AB81-4FD9-8182-1494D9595A68}" dt="2020-11-25T16:59:15.535" v="2833" actId="478"/>
          <ac:spMkLst>
            <pc:docMk/>
            <pc:sldMk cId="459814875" sldId="319"/>
            <ac:spMk id="25" creationId="{5D0D7D67-5A54-4C63-9622-927E57ED2819}"/>
          </ac:spMkLst>
        </pc:spChg>
        <pc:spChg chg="del">
          <ac:chgData name="" userId="f9cbafaa3520ff22" providerId="LiveId" clId="{F083B503-AB81-4FD9-8182-1494D9595A68}" dt="2020-11-25T16:59:15.535" v="2833" actId="478"/>
          <ac:spMkLst>
            <pc:docMk/>
            <pc:sldMk cId="459814875" sldId="319"/>
            <ac:spMk id="26" creationId="{BD2F5A1A-7B9D-4F2E-A108-4C4D893971E5}"/>
          </ac:spMkLst>
        </pc:spChg>
        <pc:spChg chg="add del mod">
          <ac:chgData name="" userId="f9cbafaa3520ff22" providerId="LiveId" clId="{F083B503-AB81-4FD9-8182-1494D9595A68}" dt="2020-11-27T02:29:34.206" v="4657" actId="478"/>
          <ac:spMkLst>
            <pc:docMk/>
            <pc:sldMk cId="459814875" sldId="319"/>
            <ac:spMk id="28" creationId="{03495DB7-A94D-4F1E-8B2D-C162B2D1FE4D}"/>
          </ac:spMkLst>
        </pc:spChg>
        <pc:spChg chg="del">
          <ac:chgData name="" userId="f9cbafaa3520ff22" providerId="LiveId" clId="{F083B503-AB81-4FD9-8182-1494D9595A68}" dt="2020-11-25T16:59:15.535" v="2833" actId="478"/>
          <ac:spMkLst>
            <pc:docMk/>
            <pc:sldMk cId="459814875" sldId="319"/>
            <ac:spMk id="32" creationId="{AD4CE433-70C1-447F-89E5-8DBB5D82B913}"/>
          </ac:spMkLst>
        </pc:spChg>
        <pc:spChg chg="add del mod">
          <ac:chgData name="" userId="f9cbafaa3520ff22" providerId="LiveId" clId="{F083B503-AB81-4FD9-8182-1494D9595A68}" dt="2020-11-27T02:29:34.206" v="4657" actId="478"/>
          <ac:spMkLst>
            <pc:docMk/>
            <pc:sldMk cId="459814875" sldId="319"/>
            <ac:spMk id="34" creationId="{F08E1317-1487-4534-8AB2-B296B4E08837}"/>
          </ac:spMkLst>
        </pc:spChg>
        <pc:spChg chg="add del mod">
          <ac:chgData name="" userId="f9cbafaa3520ff22" providerId="LiveId" clId="{F083B503-AB81-4FD9-8182-1494D9595A68}" dt="2020-11-27T02:29:34.206" v="4657" actId="478"/>
          <ac:spMkLst>
            <pc:docMk/>
            <pc:sldMk cId="459814875" sldId="319"/>
            <ac:spMk id="36" creationId="{BA94D94B-CAF9-48C0-A7DB-9DCDFBF3B786}"/>
          </ac:spMkLst>
        </pc:spChg>
        <pc:spChg chg="mod">
          <ac:chgData name="" userId="f9cbafaa3520ff22" providerId="LiveId" clId="{F083B503-AB81-4FD9-8182-1494D9595A68}" dt="2020-11-25T17:01:03.129" v="2857" actId="20577"/>
          <ac:spMkLst>
            <pc:docMk/>
            <pc:sldMk cId="459814875" sldId="319"/>
            <ac:spMk id="37" creationId="{116554A2-8353-4C46-878E-77D7FEB72661}"/>
          </ac:spMkLst>
        </pc:spChg>
        <pc:spChg chg="del">
          <ac:chgData name="" userId="f9cbafaa3520ff22" providerId="LiveId" clId="{F083B503-AB81-4FD9-8182-1494D9595A68}" dt="2020-11-25T16:59:15.535" v="2833" actId="478"/>
          <ac:spMkLst>
            <pc:docMk/>
            <pc:sldMk cId="459814875" sldId="319"/>
            <ac:spMk id="40" creationId="{919F2896-5AD5-4420-BAD3-EEADD2CF18FC}"/>
          </ac:spMkLst>
        </pc:spChg>
        <pc:spChg chg="add del mod">
          <ac:chgData name="" userId="f9cbafaa3520ff22" providerId="LiveId" clId="{F083B503-AB81-4FD9-8182-1494D9595A68}" dt="2020-11-27T02:29:34.206" v="4657" actId="478"/>
          <ac:spMkLst>
            <pc:docMk/>
            <pc:sldMk cId="459814875" sldId="319"/>
            <ac:spMk id="41" creationId="{31206DD5-C3CB-48A7-A677-53403332CDDF}"/>
          </ac:spMkLst>
        </pc:spChg>
        <pc:spChg chg="del">
          <ac:chgData name="" userId="f9cbafaa3520ff22" providerId="LiveId" clId="{F083B503-AB81-4FD9-8182-1494D9595A68}" dt="2020-11-25T16:59:18.635" v="2834" actId="478"/>
          <ac:spMkLst>
            <pc:docMk/>
            <pc:sldMk cId="459814875" sldId="319"/>
            <ac:spMk id="43" creationId="{713EE157-EE7F-46A3-B341-78670F17EA32}"/>
          </ac:spMkLst>
        </pc:spChg>
        <pc:spChg chg="del">
          <ac:chgData name="" userId="f9cbafaa3520ff22" providerId="LiveId" clId="{F083B503-AB81-4FD9-8182-1494D9595A68}" dt="2020-11-25T16:59:15.535" v="2833" actId="478"/>
          <ac:spMkLst>
            <pc:docMk/>
            <pc:sldMk cId="459814875" sldId="319"/>
            <ac:spMk id="50" creationId="{214AEDEE-285D-4717-A746-578402C9F372}"/>
          </ac:spMkLst>
        </pc:spChg>
        <pc:graphicFrameChg chg="add del mod">
          <ac:chgData name="" userId="f9cbafaa3520ff22" providerId="LiveId" clId="{F083B503-AB81-4FD9-8182-1494D9595A68}" dt="2020-11-27T02:33:33.394" v="4736"/>
          <ac:graphicFrameMkLst>
            <pc:docMk/>
            <pc:sldMk cId="459814875" sldId="319"/>
            <ac:graphicFrameMk id="2" creationId="{C1E6236D-44B5-43D7-B808-B646CDF6AF22}"/>
          </ac:graphicFrameMkLst>
        </pc:graphicFrameChg>
        <pc:graphicFrameChg chg="add del mod">
          <ac:chgData name="" userId="f9cbafaa3520ff22" providerId="LiveId" clId="{F083B503-AB81-4FD9-8182-1494D9595A68}" dt="2020-11-27T02:29:34.206" v="4657" actId="478"/>
          <ac:graphicFrameMkLst>
            <pc:docMk/>
            <pc:sldMk cId="459814875" sldId="319"/>
            <ac:graphicFrameMk id="4" creationId="{103322C3-5489-4E78-BEA9-D221751AD197}"/>
          </ac:graphicFrameMkLst>
        </pc:graphicFrameChg>
        <pc:graphicFrameChg chg="add mod">
          <ac:chgData name="" userId="f9cbafaa3520ff22" providerId="LiveId" clId="{F083B503-AB81-4FD9-8182-1494D9595A68}" dt="2020-11-27T02:32:43.390" v="4730" actId="1076"/>
          <ac:graphicFrameMkLst>
            <pc:docMk/>
            <pc:sldMk cId="459814875" sldId="319"/>
            <ac:graphicFrameMk id="14" creationId="{2507B91B-AFC6-4CFC-9EE5-AF2AB088231C}"/>
          </ac:graphicFrameMkLst>
        </pc:graphicFrameChg>
        <pc:graphicFrameChg chg="del">
          <ac:chgData name="" userId="f9cbafaa3520ff22" providerId="LiveId" clId="{F083B503-AB81-4FD9-8182-1494D9595A68}" dt="2020-11-25T16:59:15.535" v="2833" actId="478"/>
          <ac:graphicFrameMkLst>
            <pc:docMk/>
            <pc:sldMk cId="459814875" sldId="319"/>
            <ac:graphicFrameMk id="16" creationId="{DF23876D-3AD6-45B5-900A-9562F4D61F5C}"/>
          </ac:graphicFrameMkLst>
        </pc:graphicFrameChg>
        <pc:graphicFrameChg chg="add mod">
          <ac:chgData name="" userId="f9cbafaa3520ff22" providerId="LiveId" clId="{F083B503-AB81-4FD9-8182-1494D9595A68}" dt="2020-12-07T04:00:26.139" v="6039" actId="1037"/>
          <ac:graphicFrameMkLst>
            <pc:docMk/>
            <pc:sldMk cId="459814875" sldId="319"/>
            <ac:graphicFrameMk id="27" creationId="{6A2EA6DC-651C-4C3A-A151-5079530369BB}"/>
          </ac:graphicFrameMkLst>
        </pc:graphicFrameChg>
        <pc:cxnChg chg="del">
          <ac:chgData name="" userId="f9cbafaa3520ff22" providerId="LiveId" clId="{F083B503-AB81-4FD9-8182-1494D9595A68}" dt="2020-11-25T16:59:15.535" v="2833" actId="478"/>
          <ac:cxnSpMkLst>
            <pc:docMk/>
            <pc:sldMk cId="459814875" sldId="319"/>
            <ac:cxnSpMk id="12" creationId="{F6877CF0-D4C2-4E0C-8B71-F220FE5A595F}"/>
          </ac:cxnSpMkLst>
        </pc:cxnChg>
        <pc:cxnChg chg="add mod">
          <ac:chgData name="" userId="f9cbafaa3520ff22" providerId="LiveId" clId="{F083B503-AB81-4FD9-8182-1494D9595A68}" dt="2020-11-27T02:32:38.096" v="4727" actId="1036"/>
          <ac:cxnSpMkLst>
            <pc:docMk/>
            <pc:sldMk cId="459814875" sldId="319"/>
            <ac:cxnSpMk id="16" creationId="{B274F2CD-2071-4C6D-AEF1-8BA23E268BBE}"/>
          </ac:cxnSpMkLst>
        </pc:cxnChg>
        <pc:cxnChg chg="add mod">
          <ac:chgData name="" userId="f9cbafaa3520ff22" providerId="LiveId" clId="{F083B503-AB81-4FD9-8182-1494D9595A68}" dt="2020-11-27T02:32:38.096" v="4727" actId="1036"/>
          <ac:cxnSpMkLst>
            <pc:docMk/>
            <pc:sldMk cId="459814875" sldId="319"/>
            <ac:cxnSpMk id="17" creationId="{C7103C57-5A90-4977-A585-7599C168AF16}"/>
          </ac:cxnSpMkLst>
        </pc:cxnChg>
        <pc:cxnChg chg="add mod">
          <ac:chgData name="" userId="f9cbafaa3520ff22" providerId="LiveId" clId="{F083B503-AB81-4FD9-8182-1494D9595A68}" dt="2020-11-27T02:32:38.096" v="4727" actId="1036"/>
          <ac:cxnSpMkLst>
            <pc:docMk/>
            <pc:sldMk cId="459814875" sldId="319"/>
            <ac:cxnSpMk id="19" creationId="{5FA4894B-87C5-43ED-8E86-8A602AF5D94F}"/>
          </ac:cxnSpMkLst>
        </pc:cxnChg>
        <pc:cxnChg chg="add mod">
          <ac:chgData name="" userId="f9cbafaa3520ff22" providerId="LiveId" clId="{F083B503-AB81-4FD9-8182-1494D9595A68}" dt="2020-11-27T02:32:38.096" v="4727" actId="1036"/>
          <ac:cxnSpMkLst>
            <pc:docMk/>
            <pc:sldMk cId="459814875" sldId="319"/>
            <ac:cxnSpMk id="21" creationId="{7F745091-D885-400E-B0C3-9F931D7DBD37}"/>
          </ac:cxnSpMkLst>
        </pc:cxnChg>
        <pc:cxnChg chg="del">
          <ac:chgData name="" userId="f9cbafaa3520ff22" providerId="LiveId" clId="{F083B503-AB81-4FD9-8182-1494D9595A68}" dt="2020-11-25T16:59:15.535" v="2833" actId="478"/>
          <ac:cxnSpMkLst>
            <pc:docMk/>
            <pc:sldMk cId="459814875" sldId="319"/>
            <ac:cxnSpMk id="29" creationId="{0B9533FD-2AE5-4DC6-A5C4-28742459DA41}"/>
          </ac:cxnSpMkLst>
        </pc:cxnChg>
        <pc:cxnChg chg="add del mod">
          <ac:chgData name="" userId="f9cbafaa3520ff22" providerId="LiveId" clId="{F083B503-AB81-4FD9-8182-1494D9595A68}" dt="2020-11-27T02:29:34.206" v="4657" actId="478"/>
          <ac:cxnSpMkLst>
            <pc:docMk/>
            <pc:sldMk cId="459814875" sldId="319"/>
            <ac:cxnSpMk id="30" creationId="{E647F558-DE4E-4DEC-A896-DC3B997EBE4D}"/>
          </ac:cxnSpMkLst>
        </pc:cxnChg>
        <pc:cxnChg chg="del mod">
          <ac:chgData name="" userId="f9cbafaa3520ff22" providerId="LiveId" clId="{F083B503-AB81-4FD9-8182-1494D9595A68}" dt="2020-11-25T16:59:15.535" v="2833" actId="478"/>
          <ac:cxnSpMkLst>
            <pc:docMk/>
            <pc:sldMk cId="459814875" sldId="319"/>
            <ac:cxnSpMk id="31" creationId="{E2ABCE5E-AD8D-4F20-84E5-2DA8AC87FE53}"/>
          </ac:cxnSpMkLst>
        </pc:cxnChg>
        <pc:cxnChg chg="add del mod">
          <ac:chgData name="" userId="f9cbafaa3520ff22" providerId="LiveId" clId="{F083B503-AB81-4FD9-8182-1494D9595A68}" dt="2020-11-27T02:29:34.206" v="4657" actId="478"/>
          <ac:cxnSpMkLst>
            <pc:docMk/>
            <pc:sldMk cId="459814875" sldId="319"/>
            <ac:cxnSpMk id="33" creationId="{C2C3B5FA-F907-4541-BF21-B78706D6834E}"/>
          </ac:cxnSpMkLst>
        </pc:cxnChg>
        <pc:cxnChg chg="add del mod">
          <ac:chgData name="" userId="f9cbafaa3520ff22" providerId="LiveId" clId="{F083B503-AB81-4FD9-8182-1494D9595A68}" dt="2020-11-27T02:29:34.206" v="4657" actId="478"/>
          <ac:cxnSpMkLst>
            <pc:docMk/>
            <pc:sldMk cId="459814875" sldId="319"/>
            <ac:cxnSpMk id="35" creationId="{FD4F2136-3232-4A41-B115-E38EA1F4810A}"/>
          </ac:cxnSpMkLst>
        </pc:cxnChg>
        <pc:cxnChg chg="add del mod">
          <ac:chgData name="" userId="f9cbafaa3520ff22" providerId="LiveId" clId="{F083B503-AB81-4FD9-8182-1494D9595A68}" dt="2020-11-27T02:29:34.206" v="4657" actId="478"/>
          <ac:cxnSpMkLst>
            <pc:docMk/>
            <pc:sldMk cId="459814875" sldId="319"/>
            <ac:cxnSpMk id="38" creationId="{EB1DAFFF-B7F4-4BE3-AF62-D1A7877050A2}"/>
          </ac:cxnSpMkLst>
        </pc:cxnChg>
        <pc:cxnChg chg="del mod">
          <ac:chgData name="" userId="f9cbafaa3520ff22" providerId="LiveId" clId="{F083B503-AB81-4FD9-8182-1494D9595A68}" dt="2020-11-25T16:59:15.535" v="2833" actId="478"/>
          <ac:cxnSpMkLst>
            <pc:docMk/>
            <pc:sldMk cId="459814875" sldId="319"/>
            <ac:cxnSpMk id="39" creationId="{0598B240-A718-4E37-9CDF-1D57EE140FBD}"/>
          </ac:cxnSpMkLst>
        </pc:cxnChg>
        <pc:cxnChg chg="del">
          <ac:chgData name="" userId="f9cbafaa3520ff22" providerId="LiveId" clId="{F083B503-AB81-4FD9-8182-1494D9595A68}" dt="2020-11-25T16:59:15.535" v="2833" actId="478"/>
          <ac:cxnSpMkLst>
            <pc:docMk/>
            <pc:sldMk cId="459814875" sldId="319"/>
            <ac:cxnSpMk id="48" creationId="{C3D53F07-9DB6-4126-94E5-370649A52852}"/>
          </ac:cxnSpMkLst>
        </pc:cxnChg>
      </pc:sldChg>
      <pc:sldChg chg="addSp delSp modSp add">
        <pc:chgData name="" userId="f9cbafaa3520ff22" providerId="LiveId" clId="{F083B503-AB81-4FD9-8182-1494D9595A68}" dt="2020-11-27T02:35:00.975" v="4772" actId="1037"/>
        <pc:sldMkLst>
          <pc:docMk/>
          <pc:sldMk cId="2849563329" sldId="320"/>
        </pc:sldMkLst>
        <pc:spChg chg="add mod">
          <ac:chgData name="" userId="f9cbafaa3520ff22" providerId="LiveId" clId="{F083B503-AB81-4FD9-8182-1494D9595A68}" dt="2020-11-27T02:34:49.524" v="4766" actId="113"/>
          <ac:spMkLst>
            <pc:docMk/>
            <pc:sldMk cId="2849563329" sldId="320"/>
            <ac:spMk id="2" creationId="{E42892B1-68C8-43A0-BC1C-BB488489FF41}"/>
          </ac:spMkLst>
        </pc:spChg>
        <pc:spChg chg="add del">
          <ac:chgData name="" userId="f9cbafaa3520ff22" providerId="LiveId" clId="{F083B503-AB81-4FD9-8182-1494D9595A68}" dt="2020-11-25T21:33:11.140" v="3530" actId="478"/>
          <ac:spMkLst>
            <pc:docMk/>
            <pc:sldMk cId="2849563329" sldId="320"/>
            <ac:spMk id="3" creationId="{130BF86C-F679-443D-B287-4F16D006765B}"/>
          </ac:spMkLst>
        </pc:spChg>
        <pc:spChg chg="add del mod">
          <ac:chgData name="" userId="f9cbafaa3520ff22" providerId="LiveId" clId="{F083B503-AB81-4FD9-8182-1494D9595A68}" dt="2020-11-25T21:32:45.804" v="3529" actId="478"/>
          <ac:spMkLst>
            <pc:docMk/>
            <pc:sldMk cId="2849563329" sldId="320"/>
            <ac:spMk id="5" creationId="{B99D8DA1-BA2C-4727-A1AA-5DE63A5A4240}"/>
          </ac:spMkLst>
        </pc:spChg>
        <pc:spChg chg="add del mod">
          <ac:chgData name="" userId="f9cbafaa3520ff22" providerId="LiveId" clId="{F083B503-AB81-4FD9-8182-1494D9595A68}" dt="2020-11-25T21:33:13.518" v="3531" actId="478"/>
          <ac:spMkLst>
            <pc:docMk/>
            <pc:sldMk cId="2849563329" sldId="320"/>
            <ac:spMk id="7" creationId="{4918BF33-A64E-49A9-839E-538122F981A4}"/>
          </ac:spMkLst>
        </pc:spChg>
        <pc:spChg chg="add mod">
          <ac:chgData name="" userId="f9cbafaa3520ff22" providerId="LiveId" clId="{F083B503-AB81-4FD9-8182-1494D9595A68}" dt="2020-11-25T22:12:58.362" v="3866" actId="1035"/>
          <ac:spMkLst>
            <pc:docMk/>
            <pc:sldMk cId="2849563329" sldId="320"/>
            <ac:spMk id="8" creationId="{BB5614D9-F0E7-4AF6-98B9-8870B727BC53}"/>
          </ac:spMkLst>
        </pc:spChg>
        <pc:spChg chg="add mod">
          <ac:chgData name="" userId="f9cbafaa3520ff22" providerId="LiveId" clId="{F083B503-AB81-4FD9-8182-1494D9595A68}" dt="2020-11-25T22:22:15.166" v="4098" actId="14100"/>
          <ac:spMkLst>
            <pc:docMk/>
            <pc:sldMk cId="2849563329" sldId="320"/>
            <ac:spMk id="9" creationId="{77048C20-FC4A-4FEA-83BB-B2D2BCD1B394}"/>
          </ac:spMkLst>
        </pc:spChg>
        <pc:spChg chg="add mod">
          <ac:chgData name="" userId="f9cbafaa3520ff22" providerId="LiveId" clId="{F083B503-AB81-4FD9-8182-1494D9595A68}" dt="2020-11-25T22:16:38.489" v="3935" actId="1035"/>
          <ac:spMkLst>
            <pc:docMk/>
            <pc:sldMk cId="2849563329" sldId="320"/>
            <ac:spMk id="10" creationId="{805067B9-2520-4A1B-85CB-C97C1C7EEAFA}"/>
          </ac:spMkLst>
        </pc:spChg>
        <pc:spChg chg="add mod ord">
          <ac:chgData name="" userId="f9cbafaa3520ff22" providerId="LiveId" clId="{F083B503-AB81-4FD9-8182-1494D9595A68}" dt="2020-11-25T22:36:26.755" v="4327" actId="1035"/>
          <ac:spMkLst>
            <pc:docMk/>
            <pc:sldMk cId="2849563329" sldId="320"/>
            <ac:spMk id="11" creationId="{DB263F2B-A73B-47E1-9093-4F0CF719EE45}"/>
          </ac:spMkLst>
        </pc:spChg>
        <pc:spChg chg="add mod">
          <ac:chgData name="" userId="f9cbafaa3520ff22" providerId="LiveId" clId="{F083B503-AB81-4FD9-8182-1494D9595A68}" dt="2020-11-25T22:36:26.755" v="4327" actId="1035"/>
          <ac:spMkLst>
            <pc:docMk/>
            <pc:sldMk cId="2849563329" sldId="320"/>
            <ac:spMk id="15" creationId="{907DC525-99D8-4D68-8CE4-23C8C20C9C34}"/>
          </ac:spMkLst>
        </pc:spChg>
        <pc:spChg chg="add mod">
          <ac:chgData name="" userId="f9cbafaa3520ff22" providerId="LiveId" clId="{F083B503-AB81-4FD9-8182-1494D9595A68}" dt="2020-11-25T22:13:20.003" v="3876" actId="1035"/>
          <ac:spMkLst>
            <pc:docMk/>
            <pc:sldMk cId="2849563329" sldId="320"/>
            <ac:spMk id="20" creationId="{03A367AC-8265-47C9-A89E-2A115DE25427}"/>
          </ac:spMkLst>
        </pc:spChg>
        <pc:spChg chg="add mod">
          <ac:chgData name="" userId="f9cbafaa3520ff22" providerId="LiveId" clId="{F083B503-AB81-4FD9-8182-1494D9595A68}" dt="2020-11-25T22:16:39.714" v="3937" actId="1037"/>
          <ac:spMkLst>
            <pc:docMk/>
            <pc:sldMk cId="2849563329" sldId="320"/>
            <ac:spMk id="21" creationId="{DF3F02C0-AE65-4427-9A0C-4FB0013D6482}"/>
          </ac:spMkLst>
        </pc:spChg>
        <pc:spChg chg="add mod">
          <ac:chgData name="" userId="f9cbafaa3520ff22" providerId="LiveId" clId="{F083B503-AB81-4FD9-8182-1494D9595A68}" dt="2020-11-25T22:15:48.779" v="3921" actId="14100"/>
          <ac:spMkLst>
            <pc:docMk/>
            <pc:sldMk cId="2849563329" sldId="320"/>
            <ac:spMk id="23" creationId="{F5BE86B3-AE88-4432-99F4-FB8A5CD25660}"/>
          </ac:spMkLst>
        </pc:spChg>
        <pc:spChg chg="add mod">
          <ac:chgData name="" userId="f9cbafaa3520ff22" providerId="LiveId" clId="{F083B503-AB81-4FD9-8182-1494D9595A68}" dt="2020-11-25T22:12:39.640" v="3855" actId="164"/>
          <ac:spMkLst>
            <pc:docMk/>
            <pc:sldMk cId="2849563329" sldId="320"/>
            <ac:spMk id="24" creationId="{44D46FC6-5A9A-43D7-B65D-103F0A48658A}"/>
          </ac:spMkLst>
        </pc:spChg>
        <pc:spChg chg="add mod">
          <ac:chgData name="" userId="f9cbafaa3520ff22" providerId="LiveId" clId="{F083B503-AB81-4FD9-8182-1494D9595A68}" dt="2020-11-25T22:13:40.877" v="3880" actId="1036"/>
          <ac:spMkLst>
            <pc:docMk/>
            <pc:sldMk cId="2849563329" sldId="320"/>
            <ac:spMk id="26" creationId="{425DAF91-54EE-40B6-866C-D80C3678048E}"/>
          </ac:spMkLst>
        </pc:spChg>
        <pc:spChg chg="del mod">
          <ac:chgData name="" userId="f9cbafaa3520ff22" providerId="LiveId" clId="{F083B503-AB81-4FD9-8182-1494D9595A68}" dt="2020-11-25T22:39:11.208" v="4346" actId="478"/>
          <ac:spMkLst>
            <pc:docMk/>
            <pc:sldMk cId="2849563329" sldId="320"/>
            <ac:spMk id="28" creationId="{03495DB7-A94D-4F1E-8B2D-C162B2D1FE4D}"/>
          </ac:spMkLst>
        </pc:spChg>
        <pc:spChg chg="add mod">
          <ac:chgData name="" userId="f9cbafaa3520ff22" providerId="LiveId" clId="{F083B503-AB81-4FD9-8182-1494D9595A68}" dt="2020-11-25T22:13:55.235" v="3881" actId="14100"/>
          <ac:spMkLst>
            <pc:docMk/>
            <pc:sldMk cId="2849563329" sldId="320"/>
            <ac:spMk id="29" creationId="{8E00F059-8224-4C99-84F1-325684149975}"/>
          </ac:spMkLst>
        </pc:spChg>
        <pc:spChg chg="add mod">
          <ac:chgData name="" userId="f9cbafaa3520ff22" providerId="LiveId" clId="{F083B503-AB81-4FD9-8182-1494D9595A68}" dt="2020-11-25T22:22:14.926" v="4097" actId="14100"/>
          <ac:spMkLst>
            <pc:docMk/>
            <pc:sldMk cId="2849563329" sldId="320"/>
            <ac:spMk id="31" creationId="{AE057ABF-4C11-4D7D-B3F5-04FC9A78878D}"/>
          </ac:spMkLst>
        </pc:spChg>
        <pc:spChg chg="add del mod">
          <ac:chgData name="" userId="f9cbafaa3520ff22" providerId="LiveId" clId="{F083B503-AB81-4FD9-8182-1494D9595A68}" dt="2020-11-25T22:26:59.749" v="4114" actId="478"/>
          <ac:spMkLst>
            <pc:docMk/>
            <pc:sldMk cId="2849563329" sldId="320"/>
            <ac:spMk id="32" creationId="{475F1647-AC3B-439F-B95F-670E493D1E0A}"/>
          </ac:spMkLst>
        </pc:spChg>
        <pc:spChg chg="del mod">
          <ac:chgData name="" userId="f9cbafaa3520ff22" providerId="LiveId" clId="{F083B503-AB81-4FD9-8182-1494D9595A68}" dt="2020-11-25T22:39:11.208" v="4346" actId="478"/>
          <ac:spMkLst>
            <pc:docMk/>
            <pc:sldMk cId="2849563329" sldId="320"/>
            <ac:spMk id="34" creationId="{F08E1317-1487-4534-8AB2-B296B4E08837}"/>
          </ac:spMkLst>
        </pc:spChg>
        <pc:spChg chg="del mod">
          <ac:chgData name="" userId="f9cbafaa3520ff22" providerId="LiveId" clId="{F083B503-AB81-4FD9-8182-1494D9595A68}" dt="2020-11-25T22:39:11.208" v="4346" actId="478"/>
          <ac:spMkLst>
            <pc:docMk/>
            <pc:sldMk cId="2849563329" sldId="320"/>
            <ac:spMk id="36" creationId="{BA94D94B-CAF9-48C0-A7DB-9DCDFBF3B786}"/>
          </ac:spMkLst>
        </pc:spChg>
        <pc:spChg chg="mod">
          <ac:chgData name="" userId="f9cbafaa3520ff22" providerId="LiveId" clId="{F083B503-AB81-4FD9-8182-1494D9595A68}" dt="2020-11-25T22:35:35.608" v="4311" actId="20577"/>
          <ac:spMkLst>
            <pc:docMk/>
            <pc:sldMk cId="2849563329" sldId="320"/>
            <ac:spMk id="37" creationId="{116554A2-8353-4C46-878E-77D7FEB72661}"/>
          </ac:spMkLst>
        </pc:spChg>
        <pc:spChg chg="add mod">
          <ac:chgData name="" userId="f9cbafaa3520ff22" providerId="LiveId" clId="{F083B503-AB81-4FD9-8182-1494D9595A68}" dt="2020-11-25T22:36:26.755" v="4327" actId="1035"/>
          <ac:spMkLst>
            <pc:docMk/>
            <pc:sldMk cId="2849563329" sldId="320"/>
            <ac:spMk id="39" creationId="{D470CA7D-560A-4D37-83EF-F2142106F0A7}"/>
          </ac:spMkLst>
        </pc:spChg>
        <pc:spChg chg="add mod">
          <ac:chgData name="" userId="f9cbafaa3520ff22" providerId="LiveId" clId="{F083B503-AB81-4FD9-8182-1494D9595A68}" dt="2020-11-25T22:36:26.755" v="4327" actId="1035"/>
          <ac:spMkLst>
            <pc:docMk/>
            <pc:sldMk cId="2849563329" sldId="320"/>
            <ac:spMk id="40" creationId="{F5B9D589-284C-4E04-8AF8-DDC3E44ACCAC}"/>
          </ac:spMkLst>
        </pc:spChg>
        <pc:spChg chg="del mod">
          <ac:chgData name="" userId="f9cbafaa3520ff22" providerId="LiveId" clId="{F083B503-AB81-4FD9-8182-1494D9595A68}" dt="2020-11-25T22:39:11.208" v="4346" actId="478"/>
          <ac:spMkLst>
            <pc:docMk/>
            <pc:sldMk cId="2849563329" sldId="320"/>
            <ac:spMk id="41" creationId="{31206DD5-C3CB-48A7-A677-53403332CDDF}"/>
          </ac:spMkLst>
        </pc:spChg>
        <pc:spChg chg="add mod">
          <ac:chgData name="" userId="f9cbafaa3520ff22" providerId="LiveId" clId="{F083B503-AB81-4FD9-8182-1494D9595A68}" dt="2020-11-25T22:36:26.755" v="4327" actId="1035"/>
          <ac:spMkLst>
            <pc:docMk/>
            <pc:sldMk cId="2849563329" sldId="320"/>
            <ac:spMk id="42" creationId="{4A695478-C92D-4071-9E92-163EA9AB4B84}"/>
          </ac:spMkLst>
        </pc:spChg>
        <pc:spChg chg="add mod">
          <ac:chgData name="" userId="f9cbafaa3520ff22" providerId="LiveId" clId="{F083B503-AB81-4FD9-8182-1494D9595A68}" dt="2020-11-25T22:36:26.755" v="4327" actId="1035"/>
          <ac:spMkLst>
            <pc:docMk/>
            <pc:sldMk cId="2849563329" sldId="320"/>
            <ac:spMk id="43" creationId="{6F341A20-51C5-418B-8C2A-B009903C5B6C}"/>
          </ac:spMkLst>
        </pc:spChg>
        <pc:spChg chg="add mod">
          <ac:chgData name="" userId="f9cbafaa3520ff22" providerId="LiveId" clId="{F083B503-AB81-4FD9-8182-1494D9595A68}" dt="2020-11-25T22:36:26.755" v="4327" actId="1035"/>
          <ac:spMkLst>
            <pc:docMk/>
            <pc:sldMk cId="2849563329" sldId="320"/>
            <ac:spMk id="44" creationId="{98D88C41-6444-4238-AAD0-95D82FAE15D2}"/>
          </ac:spMkLst>
        </pc:spChg>
        <pc:spChg chg="add mod">
          <ac:chgData name="" userId="f9cbafaa3520ff22" providerId="LiveId" clId="{F083B503-AB81-4FD9-8182-1494D9595A68}" dt="2020-11-25T22:36:26.755" v="4327" actId="1035"/>
          <ac:spMkLst>
            <pc:docMk/>
            <pc:sldMk cId="2849563329" sldId="320"/>
            <ac:spMk id="45" creationId="{08AC1595-742B-44D8-B727-F50E6C6FD9A2}"/>
          </ac:spMkLst>
        </pc:spChg>
        <pc:spChg chg="add mod">
          <ac:chgData name="" userId="f9cbafaa3520ff22" providerId="LiveId" clId="{F083B503-AB81-4FD9-8182-1494D9595A68}" dt="2020-11-25T22:36:26.755" v="4327" actId="1035"/>
          <ac:spMkLst>
            <pc:docMk/>
            <pc:sldMk cId="2849563329" sldId="320"/>
            <ac:spMk id="46" creationId="{86D509DC-ECF1-4A3D-BFBE-CA96416D9251}"/>
          </ac:spMkLst>
        </pc:spChg>
        <pc:spChg chg="add mod">
          <ac:chgData name="" userId="f9cbafaa3520ff22" providerId="LiveId" clId="{F083B503-AB81-4FD9-8182-1494D9595A68}" dt="2020-11-25T22:36:26.755" v="4327" actId="1035"/>
          <ac:spMkLst>
            <pc:docMk/>
            <pc:sldMk cId="2849563329" sldId="320"/>
            <ac:spMk id="47" creationId="{874700A4-7F9A-44A4-8D65-49B6F39DAD74}"/>
          </ac:spMkLst>
        </pc:spChg>
        <pc:spChg chg="add mod">
          <ac:chgData name="" userId="f9cbafaa3520ff22" providerId="LiveId" clId="{F083B503-AB81-4FD9-8182-1494D9595A68}" dt="2020-11-25T22:36:26.755" v="4327" actId="1035"/>
          <ac:spMkLst>
            <pc:docMk/>
            <pc:sldMk cId="2849563329" sldId="320"/>
            <ac:spMk id="48" creationId="{B26B4320-A1EF-4546-B626-746C02C9DCFF}"/>
          </ac:spMkLst>
        </pc:spChg>
        <pc:spChg chg="add mod">
          <ac:chgData name="" userId="f9cbafaa3520ff22" providerId="LiveId" clId="{F083B503-AB81-4FD9-8182-1494D9595A68}" dt="2020-11-25T22:36:26.755" v="4327" actId="1035"/>
          <ac:spMkLst>
            <pc:docMk/>
            <pc:sldMk cId="2849563329" sldId="320"/>
            <ac:spMk id="49" creationId="{36B24905-BCD9-4369-80B2-F9881C18F254}"/>
          </ac:spMkLst>
        </pc:spChg>
        <pc:spChg chg="add">
          <ac:chgData name="" userId="f9cbafaa3520ff22" providerId="LiveId" clId="{F083B503-AB81-4FD9-8182-1494D9595A68}" dt="2020-11-25T22:39:11.493" v="4347"/>
          <ac:spMkLst>
            <pc:docMk/>
            <pc:sldMk cId="2849563329" sldId="320"/>
            <ac:spMk id="51" creationId="{F05AF7C4-9FD2-40D4-96E1-28B3F5C99A8D}"/>
          </ac:spMkLst>
        </pc:spChg>
        <pc:spChg chg="add">
          <ac:chgData name="" userId="f9cbafaa3520ff22" providerId="LiveId" clId="{F083B503-AB81-4FD9-8182-1494D9595A68}" dt="2020-11-25T22:39:11.493" v="4347"/>
          <ac:spMkLst>
            <pc:docMk/>
            <pc:sldMk cId="2849563329" sldId="320"/>
            <ac:spMk id="54" creationId="{227164BC-826F-4D96-96F2-88CDD00267E9}"/>
          </ac:spMkLst>
        </pc:spChg>
        <pc:spChg chg="add">
          <ac:chgData name="" userId="f9cbafaa3520ff22" providerId="LiveId" clId="{F083B503-AB81-4FD9-8182-1494D9595A68}" dt="2020-11-25T22:39:11.493" v="4347"/>
          <ac:spMkLst>
            <pc:docMk/>
            <pc:sldMk cId="2849563329" sldId="320"/>
            <ac:spMk id="56" creationId="{3E2E2616-357F-46E4-B8C6-9F0F6E393C1E}"/>
          </ac:spMkLst>
        </pc:spChg>
        <pc:spChg chg="add">
          <ac:chgData name="" userId="f9cbafaa3520ff22" providerId="LiveId" clId="{F083B503-AB81-4FD9-8182-1494D9595A68}" dt="2020-11-25T22:39:11.493" v="4347"/>
          <ac:spMkLst>
            <pc:docMk/>
            <pc:sldMk cId="2849563329" sldId="320"/>
            <ac:spMk id="58" creationId="{9C893121-ED12-4C67-AFBB-FBFC61566BDD}"/>
          </ac:spMkLst>
        </pc:spChg>
        <pc:grpChg chg="add mod">
          <ac:chgData name="" userId="f9cbafaa3520ff22" providerId="LiveId" clId="{F083B503-AB81-4FD9-8182-1494D9595A68}" dt="2020-11-25T22:08:54.748" v="3664" actId="164"/>
          <ac:grpSpMkLst>
            <pc:docMk/>
            <pc:sldMk cId="2849563329" sldId="320"/>
            <ac:grpSpMk id="12" creationId="{C1EAA864-ABB3-4B6C-81C0-22929867C3B2}"/>
          </ac:grpSpMkLst>
        </pc:grpChg>
        <pc:grpChg chg="add mod">
          <ac:chgData name="" userId="f9cbafaa3520ff22" providerId="LiveId" clId="{F083B503-AB81-4FD9-8182-1494D9595A68}" dt="2020-11-25T22:12:36.187" v="3854" actId="164"/>
          <ac:grpSpMkLst>
            <pc:docMk/>
            <pc:sldMk cId="2849563329" sldId="320"/>
            <ac:grpSpMk id="13" creationId="{9001D4CF-D817-4C20-8EDF-1CEF3A8A653D}"/>
          </ac:grpSpMkLst>
        </pc:grpChg>
        <pc:grpChg chg="add mod">
          <ac:chgData name="" userId="f9cbafaa3520ff22" providerId="LiveId" clId="{F083B503-AB81-4FD9-8182-1494D9595A68}" dt="2020-11-25T22:36:26.755" v="4327" actId="1035"/>
          <ac:grpSpMkLst>
            <pc:docMk/>
            <pc:sldMk cId="2849563329" sldId="320"/>
            <ac:grpSpMk id="14" creationId="{BD5A0881-EC81-4763-8E39-C99B7AD1D938}"/>
          </ac:grpSpMkLst>
        </pc:grpChg>
        <pc:graphicFrameChg chg="del mod">
          <ac:chgData name="" userId="f9cbafaa3520ff22" providerId="LiveId" clId="{F083B503-AB81-4FD9-8182-1494D9595A68}" dt="2020-11-25T22:39:11.208" v="4346" actId="478"/>
          <ac:graphicFrameMkLst>
            <pc:docMk/>
            <pc:sldMk cId="2849563329" sldId="320"/>
            <ac:graphicFrameMk id="4" creationId="{103322C3-5489-4E78-BEA9-D221751AD197}"/>
          </ac:graphicFrameMkLst>
        </pc:graphicFrameChg>
        <pc:graphicFrameChg chg="add del">
          <ac:chgData name="" userId="f9cbafaa3520ff22" providerId="LiveId" clId="{F083B503-AB81-4FD9-8182-1494D9595A68}" dt="2020-11-25T21:33:11.140" v="3530" actId="478"/>
          <ac:graphicFrameMkLst>
            <pc:docMk/>
            <pc:sldMk cId="2849563329" sldId="320"/>
            <ac:graphicFrameMk id="27" creationId="{6A2EA6DC-651C-4C3A-A151-5079530369BB}"/>
          </ac:graphicFrameMkLst>
        </pc:graphicFrameChg>
        <pc:graphicFrameChg chg="add mod">
          <ac:chgData name="" userId="f9cbafaa3520ff22" providerId="LiveId" clId="{F083B503-AB81-4FD9-8182-1494D9595A68}" dt="2020-11-27T02:35:00.975" v="4772" actId="1037"/>
          <ac:graphicFrameMkLst>
            <pc:docMk/>
            <pc:sldMk cId="2849563329" sldId="320"/>
            <ac:graphicFrameMk id="35" creationId="{C7D3B694-9A0D-443C-B9DB-B257499579AE}"/>
          </ac:graphicFrameMkLst>
        </pc:graphicFrameChg>
        <pc:graphicFrameChg chg="add">
          <ac:chgData name="" userId="f9cbafaa3520ff22" providerId="LiveId" clId="{F083B503-AB81-4FD9-8182-1494D9595A68}" dt="2020-11-25T22:39:11.493" v="4347"/>
          <ac:graphicFrameMkLst>
            <pc:docMk/>
            <pc:sldMk cId="2849563329" sldId="320"/>
            <ac:graphicFrameMk id="50" creationId="{FBD58CBD-A114-42BB-8981-96EA58A38920}"/>
          </ac:graphicFrameMkLst>
        </pc:graphicFrameChg>
        <pc:cxnChg chg="del mod">
          <ac:chgData name="" userId="f9cbafaa3520ff22" providerId="LiveId" clId="{F083B503-AB81-4FD9-8182-1494D9595A68}" dt="2020-11-25T22:39:11.208" v="4346" actId="478"/>
          <ac:cxnSpMkLst>
            <pc:docMk/>
            <pc:sldMk cId="2849563329" sldId="320"/>
            <ac:cxnSpMk id="30" creationId="{E647F558-DE4E-4DEC-A896-DC3B997EBE4D}"/>
          </ac:cxnSpMkLst>
        </pc:cxnChg>
        <pc:cxnChg chg="del mod">
          <ac:chgData name="" userId="f9cbafaa3520ff22" providerId="LiveId" clId="{F083B503-AB81-4FD9-8182-1494D9595A68}" dt="2020-11-25T22:39:11.208" v="4346" actId="478"/>
          <ac:cxnSpMkLst>
            <pc:docMk/>
            <pc:sldMk cId="2849563329" sldId="320"/>
            <ac:cxnSpMk id="33" creationId="{C2C3B5FA-F907-4541-BF21-B78706D6834E}"/>
          </ac:cxnSpMkLst>
        </pc:cxnChg>
        <pc:cxnChg chg="del mod">
          <ac:chgData name="" userId="f9cbafaa3520ff22" providerId="LiveId" clId="{F083B503-AB81-4FD9-8182-1494D9595A68}" dt="2020-11-25T22:39:11.208" v="4346" actId="478"/>
          <ac:cxnSpMkLst>
            <pc:docMk/>
            <pc:sldMk cId="2849563329" sldId="320"/>
            <ac:cxnSpMk id="35" creationId="{FD4F2136-3232-4A41-B115-E38EA1F4810A}"/>
          </ac:cxnSpMkLst>
        </pc:cxnChg>
        <pc:cxnChg chg="del mod">
          <ac:chgData name="" userId="f9cbafaa3520ff22" providerId="LiveId" clId="{F083B503-AB81-4FD9-8182-1494D9595A68}" dt="2020-11-25T22:39:11.208" v="4346" actId="478"/>
          <ac:cxnSpMkLst>
            <pc:docMk/>
            <pc:sldMk cId="2849563329" sldId="320"/>
            <ac:cxnSpMk id="38" creationId="{EB1DAFFF-B7F4-4BE3-AF62-D1A7877050A2}"/>
          </ac:cxnSpMkLst>
        </pc:cxnChg>
        <pc:cxnChg chg="add">
          <ac:chgData name="" userId="f9cbafaa3520ff22" providerId="LiveId" clId="{F083B503-AB81-4FD9-8182-1494D9595A68}" dt="2020-11-25T22:39:11.493" v="4347"/>
          <ac:cxnSpMkLst>
            <pc:docMk/>
            <pc:sldMk cId="2849563329" sldId="320"/>
            <ac:cxnSpMk id="52" creationId="{CC0B3EF3-88BB-4325-9250-8C949DE60AA3}"/>
          </ac:cxnSpMkLst>
        </pc:cxnChg>
        <pc:cxnChg chg="add">
          <ac:chgData name="" userId="f9cbafaa3520ff22" providerId="LiveId" clId="{F083B503-AB81-4FD9-8182-1494D9595A68}" dt="2020-11-25T22:39:11.493" v="4347"/>
          <ac:cxnSpMkLst>
            <pc:docMk/>
            <pc:sldMk cId="2849563329" sldId="320"/>
            <ac:cxnSpMk id="53" creationId="{7A3F1F3E-6A24-4633-9FFB-25B9C36042E6}"/>
          </ac:cxnSpMkLst>
        </pc:cxnChg>
        <pc:cxnChg chg="add">
          <ac:chgData name="" userId="f9cbafaa3520ff22" providerId="LiveId" clId="{F083B503-AB81-4FD9-8182-1494D9595A68}" dt="2020-11-25T22:39:11.493" v="4347"/>
          <ac:cxnSpMkLst>
            <pc:docMk/>
            <pc:sldMk cId="2849563329" sldId="320"/>
            <ac:cxnSpMk id="55" creationId="{CD7C63DC-0F19-49F7-9235-85A4D12200D7}"/>
          </ac:cxnSpMkLst>
        </pc:cxnChg>
        <pc:cxnChg chg="add">
          <ac:chgData name="" userId="f9cbafaa3520ff22" providerId="LiveId" clId="{F083B503-AB81-4FD9-8182-1494D9595A68}" dt="2020-11-25T22:39:11.493" v="4347"/>
          <ac:cxnSpMkLst>
            <pc:docMk/>
            <pc:sldMk cId="2849563329" sldId="320"/>
            <ac:cxnSpMk id="57" creationId="{473BADB2-8DFE-4BF4-B2B7-023D3EC45FDF}"/>
          </ac:cxnSpMkLst>
        </pc:cxnChg>
      </pc:sldChg>
      <pc:sldChg chg="addSp delSp modSp add">
        <pc:chgData name="" userId="f9cbafaa3520ff22" providerId="LiveId" clId="{F083B503-AB81-4FD9-8182-1494D9595A68}" dt="2020-11-27T02:55:01.682" v="4864"/>
        <pc:sldMkLst>
          <pc:docMk/>
          <pc:sldMk cId="1805519800" sldId="321"/>
        </pc:sldMkLst>
        <pc:spChg chg="add mod">
          <ac:chgData name="" userId="f9cbafaa3520ff22" providerId="LiveId" clId="{F083B503-AB81-4FD9-8182-1494D9595A68}" dt="2020-11-25T22:54:27.911" v="4478" actId="1035"/>
          <ac:spMkLst>
            <pc:docMk/>
            <pc:sldMk cId="1805519800" sldId="321"/>
            <ac:spMk id="6" creationId="{56E131EE-D471-4A7E-9469-6970701712DF}"/>
          </ac:spMkLst>
        </pc:spChg>
        <pc:spChg chg="del">
          <ac:chgData name="" userId="f9cbafaa3520ff22" providerId="LiveId" clId="{F083B503-AB81-4FD9-8182-1494D9595A68}" dt="2020-11-25T22:38:11.397" v="4329" actId="478"/>
          <ac:spMkLst>
            <pc:docMk/>
            <pc:sldMk cId="1805519800" sldId="321"/>
            <ac:spMk id="11" creationId="{DB263F2B-A73B-47E1-9093-4F0CF719EE45}"/>
          </ac:spMkLst>
        </pc:spChg>
        <pc:spChg chg="del">
          <ac:chgData name="" userId="f9cbafaa3520ff22" providerId="LiveId" clId="{F083B503-AB81-4FD9-8182-1494D9595A68}" dt="2020-11-25T22:38:11.397" v="4329" actId="478"/>
          <ac:spMkLst>
            <pc:docMk/>
            <pc:sldMk cId="1805519800" sldId="321"/>
            <ac:spMk id="15" creationId="{907DC525-99D8-4D68-8CE4-23C8C20C9C34}"/>
          </ac:spMkLst>
        </pc:spChg>
        <pc:spChg chg="del">
          <ac:chgData name="" userId="f9cbafaa3520ff22" providerId="LiveId" clId="{F083B503-AB81-4FD9-8182-1494D9595A68}" dt="2020-11-25T22:50:55.985" v="4348" actId="478"/>
          <ac:spMkLst>
            <pc:docMk/>
            <pc:sldMk cId="1805519800" sldId="321"/>
            <ac:spMk id="28" creationId="{03495DB7-A94D-4F1E-8B2D-C162B2D1FE4D}"/>
          </ac:spMkLst>
        </pc:spChg>
        <pc:spChg chg="del mod">
          <ac:chgData name="" userId="f9cbafaa3520ff22" providerId="LiveId" clId="{F083B503-AB81-4FD9-8182-1494D9595A68}" dt="2020-11-25T22:50:55.985" v="4348" actId="478"/>
          <ac:spMkLst>
            <pc:docMk/>
            <pc:sldMk cId="1805519800" sldId="321"/>
            <ac:spMk id="34" creationId="{F08E1317-1487-4534-8AB2-B296B4E08837}"/>
          </ac:spMkLst>
        </pc:spChg>
        <pc:spChg chg="del">
          <ac:chgData name="" userId="f9cbafaa3520ff22" providerId="LiveId" clId="{F083B503-AB81-4FD9-8182-1494D9595A68}" dt="2020-11-25T22:50:55.985" v="4348" actId="478"/>
          <ac:spMkLst>
            <pc:docMk/>
            <pc:sldMk cId="1805519800" sldId="321"/>
            <ac:spMk id="36" creationId="{BA94D94B-CAF9-48C0-A7DB-9DCDFBF3B786}"/>
          </ac:spMkLst>
        </pc:spChg>
        <pc:spChg chg="mod">
          <ac:chgData name="" userId="f9cbafaa3520ff22" providerId="LiveId" clId="{F083B503-AB81-4FD9-8182-1494D9595A68}" dt="2020-11-27T02:55:01.682" v="4864"/>
          <ac:spMkLst>
            <pc:docMk/>
            <pc:sldMk cId="1805519800" sldId="321"/>
            <ac:spMk id="37" creationId="{116554A2-8353-4C46-878E-77D7FEB72661}"/>
          </ac:spMkLst>
        </pc:spChg>
        <pc:spChg chg="del">
          <ac:chgData name="" userId="f9cbafaa3520ff22" providerId="LiveId" clId="{F083B503-AB81-4FD9-8182-1494D9595A68}" dt="2020-11-25T22:38:11.397" v="4329" actId="478"/>
          <ac:spMkLst>
            <pc:docMk/>
            <pc:sldMk cId="1805519800" sldId="321"/>
            <ac:spMk id="39" creationId="{D470CA7D-560A-4D37-83EF-F2142106F0A7}"/>
          </ac:spMkLst>
        </pc:spChg>
        <pc:spChg chg="del">
          <ac:chgData name="" userId="f9cbafaa3520ff22" providerId="LiveId" clId="{F083B503-AB81-4FD9-8182-1494D9595A68}" dt="2020-11-25T22:38:11.397" v="4329" actId="478"/>
          <ac:spMkLst>
            <pc:docMk/>
            <pc:sldMk cId="1805519800" sldId="321"/>
            <ac:spMk id="40" creationId="{F5B9D589-284C-4E04-8AF8-DDC3E44ACCAC}"/>
          </ac:spMkLst>
        </pc:spChg>
        <pc:spChg chg="del">
          <ac:chgData name="" userId="f9cbafaa3520ff22" providerId="LiveId" clId="{F083B503-AB81-4FD9-8182-1494D9595A68}" dt="2020-11-25T22:50:55.985" v="4348" actId="478"/>
          <ac:spMkLst>
            <pc:docMk/>
            <pc:sldMk cId="1805519800" sldId="321"/>
            <ac:spMk id="41" creationId="{31206DD5-C3CB-48A7-A677-53403332CDDF}"/>
          </ac:spMkLst>
        </pc:spChg>
        <pc:spChg chg="del">
          <ac:chgData name="" userId="f9cbafaa3520ff22" providerId="LiveId" clId="{F083B503-AB81-4FD9-8182-1494D9595A68}" dt="2020-11-25T22:38:11.397" v="4329" actId="478"/>
          <ac:spMkLst>
            <pc:docMk/>
            <pc:sldMk cId="1805519800" sldId="321"/>
            <ac:spMk id="42" creationId="{4A695478-C92D-4071-9E92-163EA9AB4B84}"/>
          </ac:spMkLst>
        </pc:spChg>
        <pc:spChg chg="del">
          <ac:chgData name="" userId="f9cbafaa3520ff22" providerId="LiveId" clId="{F083B503-AB81-4FD9-8182-1494D9595A68}" dt="2020-11-25T22:38:11.397" v="4329" actId="478"/>
          <ac:spMkLst>
            <pc:docMk/>
            <pc:sldMk cId="1805519800" sldId="321"/>
            <ac:spMk id="43" creationId="{6F341A20-51C5-418B-8C2A-B009903C5B6C}"/>
          </ac:spMkLst>
        </pc:spChg>
        <pc:spChg chg="del">
          <ac:chgData name="" userId="f9cbafaa3520ff22" providerId="LiveId" clId="{F083B503-AB81-4FD9-8182-1494D9595A68}" dt="2020-11-25T22:38:11.397" v="4329" actId="478"/>
          <ac:spMkLst>
            <pc:docMk/>
            <pc:sldMk cId="1805519800" sldId="321"/>
            <ac:spMk id="44" creationId="{98D88C41-6444-4238-AAD0-95D82FAE15D2}"/>
          </ac:spMkLst>
        </pc:spChg>
        <pc:spChg chg="del">
          <ac:chgData name="" userId="f9cbafaa3520ff22" providerId="LiveId" clId="{F083B503-AB81-4FD9-8182-1494D9595A68}" dt="2020-11-25T22:38:11.397" v="4329" actId="478"/>
          <ac:spMkLst>
            <pc:docMk/>
            <pc:sldMk cId="1805519800" sldId="321"/>
            <ac:spMk id="45" creationId="{08AC1595-742B-44D8-B727-F50E6C6FD9A2}"/>
          </ac:spMkLst>
        </pc:spChg>
        <pc:spChg chg="del">
          <ac:chgData name="" userId="f9cbafaa3520ff22" providerId="LiveId" clId="{F083B503-AB81-4FD9-8182-1494D9595A68}" dt="2020-11-25T22:38:11.397" v="4329" actId="478"/>
          <ac:spMkLst>
            <pc:docMk/>
            <pc:sldMk cId="1805519800" sldId="321"/>
            <ac:spMk id="46" creationId="{86D509DC-ECF1-4A3D-BFBE-CA96416D9251}"/>
          </ac:spMkLst>
        </pc:spChg>
        <pc:spChg chg="del">
          <ac:chgData name="" userId="f9cbafaa3520ff22" providerId="LiveId" clId="{F083B503-AB81-4FD9-8182-1494D9595A68}" dt="2020-11-25T22:38:11.397" v="4329" actId="478"/>
          <ac:spMkLst>
            <pc:docMk/>
            <pc:sldMk cId="1805519800" sldId="321"/>
            <ac:spMk id="47" creationId="{874700A4-7F9A-44A4-8D65-49B6F39DAD74}"/>
          </ac:spMkLst>
        </pc:spChg>
        <pc:spChg chg="del">
          <ac:chgData name="" userId="f9cbafaa3520ff22" providerId="LiveId" clId="{F083B503-AB81-4FD9-8182-1494D9595A68}" dt="2020-11-25T22:38:11.397" v="4329" actId="478"/>
          <ac:spMkLst>
            <pc:docMk/>
            <pc:sldMk cId="1805519800" sldId="321"/>
            <ac:spMk id="48" creationId="{B26B4320-A1EF-4546-B626-746C02C9DCFF}"/>
          </ac:spMkLst>
        </pc:spChg>
        <pc:spChg chg="del">
          <ac:chgData name="" userId="f9cbafaa3520ff22" providerId="LiveId" clId="{F083B503-AB81-4FD9-8182-1494D9595A68}" dt="2020-11-25T22:38:11.397" v="4329" actId="478"/>
          <ac:spMkLst>
            <pc:docMk/>
            <pc:sldMk cId="1805519800" sldId="321"/>
            <ac:spMk id="49" creationId="{36B24905-BCD9-4369-80B2-F9881C18F254}"/>
          </ac:spMkLst>
        </pc:spChg>
        <pc:spChg chg="add mod">
          <ac:chgData name="" userId="f9cbafaa3520ff22" providerId="LiveId" clId="{F083B503-AB81-4FD9-8182-1494D9595A68}" dt="2020-11-25T22:54:27.911" v="4478" actId="1035"/>
          <ac:spMkLst>
            <pc:docMk/>
            <pc:sldMk cId="1805519800" sldId="321"/>
            <ac:spMk id="50" creationId="{D354A415-80A4-46FA-B845-563C59F357F4}"/>
          </ac:spMkLst>
        </pc:spChg>
        <pc:grpChg chg="del">
          <ac:chgData name="" userId="f9cbafaa3520ff22" providerId="LiveId" clId="{F083B503-AB81-4FD9-8182-1494D9595A68}" dt="2020-11-25T22:38:14.558" v="4330" actId="478"/>
          <ac:grpSpMkLst>
            <pc:docMk/>
            <pc:sldMk cId="1805519800" sldId="321"/>
            <ac:grpSpMk id="14" creationId="{BD5A0881-EC81-4763-8E39-C99B7AD1D938}"/>
          </ac:grpSpMkLst>
        </pc:grpChg>
        <pc:graphicFrameChg chg="del">
          <ac:chgData name="" userId="f9cbafaa3520ff22" providerId="LiveId" clId="{F083B503-AB81-4FD9-8182-1494D9595A68}" dt="2020-11-25T22:50:55.985" v="4348" actId="478"/>
          <ac:graphicFrameMkLst>
            <pc:docMk/>
            <pc:sldMk cId="1805519800" sldId="321"/>
            <ac:graphicFrameMk id="4" creationId="{103322C3-5489-4E78-BEA9-D221751AD197}"/>
          </ac:graphicFrameMkLst>
        </pc:graphicFrameChg>
        <pc:picChg chg="add mod">
          <ac:chgData name="" userId="f9cbafaa3520ff22" providerId="LiveId" clId="{F083B503-AB81-4FD9-8182-1494D9595A68}" dt="2020-11-25T22:54:27.911" v="4478" actId="1035"/>
          <ac:picMkLst>
            <pc:docMk/>
            <pc:sldMk cId="1805519800" sldId="321"/>
            <ac:picMk id="7170" creationId="{C2F408E0-56A9-43A7-83F1-6E1E1139AC9A}"/>
          </ac:picMkLst>
        </pc:picChg>
        <pc:picChg chg="add mod">
          <ac:chgData name="" userId="f9cbafaa3520ff22" providerId="LiveId" clId="{F083B503-AB81-4FD9-8182-1494D9595A68}" dt="2020-11-25T22:54:27.911" v="4478" actId="1035"/>
          <ac:picMkLst>
            <pc:docMk/>
            <pc:sldMk cId="1805519800" sldId="321"/>
            <ac:picMk id="7172" creationId="{C81A8879-7554-4824-AC8A-FA22DEDA5F57}"/>
          </ac:picMkLst>
        </pc:picChg>
        <pc:cxnChg chg="del">
          <ac:chgData name="" userId="f9cbafaa3520ff22" providerId="LiveId" clId="{F083B503-AB81-4FD9-8182-1494D9595A68}" dt="2020-11-25T22:50:55.985" v="4348" actId="478"/>
          <ac:cxnSpMkLst>
            <pc:docMk/>
            <pc:sldMk cId="1805519800" sldId="321"/>
            <ac:cxnSpMk id="30" creationId="{E647F558-DE4E-4DEC-A896-DC3B997EBE4D}"/>
          </ac:cxnSpMkLst>
        </pc:cxnChg>
        <pc:cxnChg chg="del mod">
          <ac:chgData name="" userId="f9cbafaa3520ff22" providerId="LiveId" clId="{F083B503-AB81-4FD9-8182-1494D9595A68}" dt="2020-11-25T22:50:55.985" v="4348" actId="478"/>
          <ac:cxnSpMkLst>
            <pc:docMk/>
            <pc:sldMk cId="1805519800" sldId="321"/>
            <ac:cxnSpMk id="33" creationId="{C2C3B5FA-F907-4541-BF21-B78706D6834E}"/>
          </ac:cxnSpMkLst>
        </pc:cxnChg>
        <pc:cxnChg chg="del">
          <ac:chgData name="" userId="f9cbafaa3520ff22" providerId="LiveId" clId="{F083B503-AB81-4FD9-8182-1494D9595A68}" dt="2020-11-25T22:50:55.985" v="4348" actId="478"/>
          <ac:cxnSpMkLst>
            <pc:docMk/>
            <pc:sldMk cId="1805519800" sldId="321"/>
            <ac:cxnSpMk id="35" creationId="{FD4F2136-3232-4A41-B115-E38EA1F4810A}"/>
          </ac:cxnSpMkLst>
        </pc:cxnChg>
        <pc:cxnChg chg="del">
          <ac:chgData name="" userId="f9cbafaa3520ff22" providerId="LiveId" clId="{F083B503-AB81-4FD9-8182-1494D9595A68}" dt="2020-11-25T22:50:55.985" v="4348" actId="478"/>
          <ac:cxnSpMkLst>
            <pc:docMk/>
            <pc:sldMk cId="1805519800" sldId="321"/>
            <ac:cxnSpMk id="38" creationId="{EB1DAFFF-B7F4-4BE3-AF62-D1A7877050A2}"/>
          </ac:cxnSpMkLst>
        </pc:cxnChg>
      </pc:sldChg>
      <pc:sldChg chg="addSp delSp modSp add">
        <pc:chgData name="" userId="f9cbafaa3520ff22" providerId="LiveId" clId="{F083B503-AB81-4FD9-8182-1494D9595A68}" dt="2020-11-27T02:35:35.708" v="4786"/>
        <pc:sldMkLst>
          <pc:docMk/>
          <pc:sldMk cId="2745405165" sldId="322"/>
        </pc:sldMkLst>
        <pc:spChg chg="add mod">
          <ac:chgData name="" userId="f9cbafaa3520ff22" providerId="LiveId" clId="{F083B503-AB81-4FD9-8182-1494D9595A68}" dt="2020-11-25T23:03:06.713" v="4606" actId="1036"/>
          <ac:spMkLst>
            <pc:docMk/>
            <pc:sldMk cId="2745405165" sldId="322"/>
            <ac:spMk id="5" creationId="{B15572D7-A215-4228-B689-324D1A000C19}"/>
          </ac:spMkLst>
        </pc:spChg>
        <pc:spChg chg="del">
          <ac:chgData name="" userId="f9cbafaa3520ff22" providerId="LiveId" clId="{F083B503-AB81-4FD9-8182-1494D9595A68}" dt="2020-11-25T22:54:57.719" v="4480" actId="478"/>
          <ac:spMkLst>
            <pc:docMk/>
            <pc:sldMk cId="2745405165" sldId="322"/>
            <ac:spMk id="11" creationId="{DB263F2B-A73B-47E1-9093-4F0CF719EE45}"/>
          </ac:spMkLst>
        </pc:spChg>
        <pc:spChg chg="del">
          <ac:chgData name="" userId="f9cbafaa3520ff22" providerId="LiveId" clId="{F083B503-AB81-4FD9-8182-1494D9595A68}" dt="2020-11-25T22:54:57.719" v="4480" actId="478"/>
          <ac:spMkLst>
            <pc:docMk/>
            <pc:sldMk cId="2745405165" sldId="322"/>
            <ac:spMk id="15" creationId="{907DC525-99D8-4D68-8CE4-23C8C20C9C34}"/>
          </ac:spMkLst>
        </pc:spChg>
        <pc:spChg chg="add">
          <ac:chgData name="" userId="f9cbafaa3520ff22" providerId="LiveId" clId="{F083B503-AB81-4FD9-8182-1494D9595A68}" dt="2020-11-27T02:35:35.708" v="4786"/>
          <ac:spMkLst>
            <pc:docMk/>
            <pc:sldMk cId="2745405165" sldId="322"/>
            <ac:spMk id="18" creationId="{184DA5FB-8248-45C6-B831-7B39025A5CAB}"/>
          </ac:spMkLst>
        </pc:spChg>
        <pc:spChg chg="add mod">
          <ac:chgData name="" userId="f9cbafaa3520ff22" providerId="LiveId" clId="{F083B503-AB81-4FD9-8182-1494D9595A68}" dt="2020-11-25T23:00:20.304" v="4488" actId="1076"/>
          <ac:spMkLst>
            <pc:docMk/>
            <pc:sldMk cId="2745405165" sldId="322"/>
            <ac:spMk id="38" creationId="{6CC485BC-79C6-4734-B945-ABA175CEE5EC}"/>
          </ac:spMkLst>
        </pc:spChg>
        <pc:spChg chg="del">
          <ac:chgData name="" userId="f9cbafaa3520ff22" providerId="LiveId" clId="{F083B503-AB81-4FD9-8182-1494D9595A68}" dt="2020-11-25T22:54:57.719" v="4480" actId="478"/>
          <ac:spMkLst>
            <pc:docMk/>
            <pc:sldMk cId="2745405165" sldId="322"/>
            <ac:spMk id="39" creationId="{D470CA7D-560A-4D37-83EF-F2142106F0A7}"/>
          </ac:spMkLst>
        </pc:spChg>
        <pc:spChg chg="del">
          <ac:chgData name="" userId="f9cbafaa3520ff22" providerId="LiveId" clId="{F083B503-AB81-4FD9-8182-1494D9595A68}" dt="2020-11-25T22:54:57.719" v="4480" actId="478"/>
          <ac:spMkLst>
            <pc:docMk/>
            <pc:sldMk cId="2745405165" sldId="322"/>
            <ac:spMk id="40" creationId="{F5B9D589-284C-4E04-8AF8-DDC3E44ACCAC}"/>
          </ac:spMkLst>
        </pc:spChg>
        <pc:spChg chg="add mod">
          <ac:chgData name="" userId="f9cbafaa3520ff22" providerId="LiveId" clId="{F083B503-AB81-4FD9-8182-1494D9595A68}" dt="2020-11-25T23:01:37.890" v="4589" actId="1076"/>
          <ac:spMkLst>
            <pc:docMk/>
            <pc:sldMk cId="2745405165" sldId="322"/>
            <ac:spMk id="41" creationId="{C0D98D6D-E445-4071-8D6B-D3BB4A6EF78E}"/>
          </ac:spMkLst>
        </pc:spChg>
        <pc:spChg chg="del">
          <ac:chgData name="" userId="f9cbafaa3520ff22" providerId="LiveId" clId="{F083B503-AB81-4FD9-8182-1494D9595A68}" dt="2020-11-25T22:54:57.719" v="4480" actId="478"/>
          <ac:spMkLst>
            <pc:docMk/>
            <pc:sldMk cId="2745405165" sldId="322"/>
            <ac:spMk id="42" creationId="{4A695478-C92D-4071-9E92-163EA9AB4B84}"/>
          </ac:spMkLst>
        </pc:spChg>
        <pc:spChg chg="del">
          <ac:chgData name="" userId="f9cbafaa3520ff22" providerId="LiveId" clId="{F083B503-AB81-4FD9-8182-1494D9595A68}" dt="2020-11-25T22:54:57.719" v="4480" actId="478"/>
          <ac:spMkLst>
            <pc:docMk/>
            <pc:sldMk cId="2745405165" sldId="322"/>
            <ac:spMk id="43" creationId="{6F341A20-51C5-418B-8C2A-B009903C5B6C}"/>
          </ac:spMkLst>
        </pc:spChg>
        <pc:spChg chg="del">
          <ac:chgData name="" userId="f9cbafaa3520ff22" providerId="LiveId" clId="{F083B503-AB81-4FD9-8182-1494D9595A68}" dt="2020-11-25T22:54:57.719" v="4480" actId="478"/>
          <ac:spMkLst>
            <pc:docMk/>
            <pc:sldMk cId="2745405165" sldId="322"/>
            <ac:spMk id="44" creationId="{98D88C41-6444-4238-AAD0-95D82FAE15D2}"/>
          </ac:spMkLst>
        </pc:spChg>
        <pc:spChg chg="del">
          <ac:chgData name="" userId="f9cbafaa3520ff22" providerId="LiveId" clId="{F083B503-AB81-4FD9-8182-1494D9595A68}" dt="2020-11-25T22:54:57.719" v="4480" actId="478"/>
          <ac:spMkLst>
            <pc:docMk/>
            <pc:sldMk cId="2745405165" sldId="322"/>
            <ac:spMk id="45" creationId="{08AC1595-742B-44D8-B727-F50E6C6FD9A2}"/>
          </ac:spMkLst>
        </pc:spChg>
        <pc:spChg chg="del">
          <ac:chgData name="" userId="f9cbafaa3520ff22" providerId="LiveId" clId="{F083B503-AB81-4FD9-8182-1494D9595A68}" dt="2020-11-25T22:54:57.719" v="4480" actId="478"/>
          <ac:spMkLst>
            <pc:docMk/>
            <pc:sldMk cId="2745405165" sldId="322"/>
            <ac:spMk id="46" creationId="{86D509DC-ECF1-4A3D-BFBE-CA96416D9251}"/>
          </ac:spMkLst>
        </pc:spChg>
        <pc:spChg chg="del">
          <ac:chgData name="" userId="f9cbafaa3520ff22" providerId="LiveId" clId="{F083B503-AB81-4FD9-8182-1494D9595A68}" dt="2020-11-25T22:54:57.719" v="4480" actId="478"/>
          <ac:spMkLst>
            <pc:docMk/>
            <pc:sldMk cId="2745405165" sldId="322"/>
            <ac:spMk id="47" creationId="{874700A4-7F9A-44A4-8D65-49B6F39DAD74}"/>
          </ac:spMkLst>
        </pc:spChg>
        <pc:spChg chg="del">
          <ac:chgData name="" userId="f9cbafaa3520ff22" providerId="LiveId" clId="{F083B503-AB81-4FD9-8182-1494D9595A68}" dt="2020-11-25T22:54:57.719" v="4480" actId="478"/>
          <ac:spMkLst>
            <pc:docMk/>
            <pc:sldMk cId="2745405165" sldId="322"/>
            <ac:spMk id="48" creationId="{B26B4320-A1EF-4546-B626-746C02C9DCFF}"/>
          </ac:spMkLst>
        </pc:spChg>
        <pc:spChg chg="del">
          <ac:chgData name="" userId="f9cbafaa3520ff22" providerId="LiveId" clId="{F083B503-AB81-4FD9-8182-1494D9595A68}" dt="2020-11-25T22:54:57.719" v="4480" actId="478"/>
          <ac:spMkLst>
            <pc:docMk/>
            <pc:sldMk cId="2745405165" sldId="322"/>
            <ac:spMk id="49" creationId="{36B24905-BCD9-4369-80B2-F9881C18F254}"/>
          </ac:spMkLst>
        </pc:spChg>
        <pc:grpChg chg="del">
          <ac:chgData name="" userId="f9cbafaa3520ff22" providerId="LiveId" clId="{F083B503-AB81-4FD9-8182-1494D9595A68}" dt="2020-11-25T22:54:57.719" v="4480" actId="478"/>
          <ac:grpSpMkLst>
            <pc:docMk/>
            <pc:sldMk cId="2745405165" sldId="322"/>
            <ac:grpSpMk id="14" creationId="{BD5A0881-EC81-4763-8E39-C99B7AD1D938}"/>
          </ac:grpSpMkLst>
        </pc:grpChg>
        <pc:graphicFrameChg chg="add mod">
          <ac:chgData name="" userId="f9cbafaa3520ff22" providerId="LiveId" clId="{F083B503-AB81-4FD9-8182-1494D9595A68}" dt="2020-11-27T02:32:10.751" v="4716"/>
          <ac:graphicFrameMkLst>
            <pc:docMk/>
            <pc:sldMk cId="2745405165" sldId="322"/>
            <ac:graphicFrameMk id="4" creationId="{0A0946BB-C6E3-496C-8C0A-57A47326B687}"/>
          </ac:graphicFrameMkLst>
        </pc:graphicFrameChg>
        <pc:graphicFrameChg chg="add">
          <ac:chgData name="" userId="f9cbafaa3520ff22" providerId="LiveId" clId="{F083B503-AB81-4FD9-8182-1494D9595A68}" dt="2020-11-27T02:35:35.708" v="4786"/>
          <ac:graphicFrameMkLst>
            <pc:docMk/>
            <pc:sldMk cId="2745405165" sldId="322"/>
            <ac:graphicFrameMk id="17" creationId="{DA70CCBA-71A3-42AF-83D5-29588DB8259E}"/>
          </ac:graphicFrameMkLst>
        </pc:graphicFrameChg>
        <pc:picChg chg="add mod">
          <ac:chgData name="" userId="f9cbafaa3520ff22" providerId="LiveId" clId="{F083B503-AB81-4FD9-8182-1494D9595A68}" dt="2020-11-25T23:00:03.816" v="4486" actId="1076"/>
          <ac:picMkLst>
            <pc:docMk/>
            <pc:sldMk cId="2745405165" sldId="322"/>
            <ac:picMk id="3" creationId="{98973767-A16C-424C-9A7A-1276A09FE4D2}"/>
          </ac:picMkLst>
        </pc:picChg>
      </pc:sldChg>
      <pc:sldChg chg="addSp delSp modSp add">
        <pc:chgData name="" userId="f9cbafaa3520ff22" providerId="LiveId" clId="{F083B503-AB81-4FD9-8182-1494D9595A68}" dt="2020-11-27T03:20:39.061" v="5292" actId="1037"/>
        <pc:sldMkLst>
          <pc:docMk/>
          <pc:sldMk cId="1787951115" sldId="323"/>
        </pc:sldMkLst>
        <pc:spChg chg="del">
          <ac:chgData name="" userId="f9cbafaa3520ff22" providerId="LiveId" clId="{F083B503-AB81-4FD9-8182-1494D9595A68}" dt="2020-11-27T02:43:57.320" v="4788" actId="478"/>
          <ac:spMkLst>
            <pc:docMk/>
            <pc:sldMk cId="1787951115" sldId="323"/>
            <ac:spMk id="6" creationId="{56E131EE-D471-4A7E-9469-6970701712DF}"/>
          </ac:spMkLst>
        </pc:spChg>
        <pc:spChg chg="add del mod">
          <ac:chgData name="" userId="f9cbafaa3520ff22" providerId="LiveId" clId="{F083B503-AB81-4FD9-8182-1494D9595A68}" dt="2020-11-27T03:15:08.184" v="5133" actId="478"/>
          <ac:spMkLst>
            <pc:docMk/>
            <pc:sldMk cId="1787951115" sldId="323"/>
            <ac:spMk id="7" creationId="{5D8DDEDD-948B-4F1A-AF44-4BE055E73C54}"/>
          </ac:spMkLst>
        </pc:spChg>
        <pc:spChg chg="add del">
          <ac:chgData name="" userId="f9cbafaa3520ff22" providerId="LiveId" clId="{F083B503-AB81-4FD9-8182-1494D9595A68}" dt="2020-11-27T03:15:30.464" v="5142"/>
          <ac:spMkLst>
            <pc:docMk/>
            <pc:sldMk cId="1787951115" sldId="323"/>
            <ac:spMk id="8" creationId="{8C4BB7FD-B4C4-4773-A4D7-126C45013198}"/>
          </ac:spMkLst>
        </pc:spChg>
        <pc:spChg chg="add del">
          <ac:chgData name="" userId="f9cbafaa3520ff22" providerId="LiveId" clId="{F083B503-AB81-4FD9-8182-1494D9595A68}" dt="2020-11-27T03:15:31.952" v="5144"/>
          <ac:spMkLst>
            <pc:docMk/>
            <pc:sldMk cId="1787951115" sldId="323"/>
            <ac:spMk id="9" creationId="{7CAA7199-2646-4F9F-A9B0-0386FFC04BED}"/>
          </ac:spMkLst>
        </pc:spChg>
        <pc:spChg chg="add mod">
          <ac:chgData name="" userId="f9cbafaa3520ff22" providerId="LiveId" clId="{F083B503-AB81-4FD9-8182-1494D9595A68}" dt="2020-11-27T03:19:57.819" v="5291" actId="1038"/>
          <ac:spMkLst>
            <pc:docMk/>
            <pc:sldMk cId="1787951115" sldId="323"/>
            <ac:spMk id="10" creationId="{C36A5B18-53D2-4085-A5BF-9803DD81AF7C}"/>
          </ac:spMkLst>
        </pc:spChg>
        <pc:spChg chg="add mod">
          <ac:chgData name="" userId="f9cbafaa3520ff22" providerId="LiveId" clId="{F083B503-AB81-4FD9-8182-1494D9595A68}" dt="2020-11-27T03:19:57.819" v="5291" actId="1038"/>
          <ac:spMkLst>
            <pc:docMk/>
            <pc:sldMk cId="1787951115" sldId="323"/>
            <ac:spMk id="11" creationId="{08B66015-9E86-4962-A967-F6A4265612E8}"/>
          </ac:spMkLst>
        </pc:spChg>
        <pc:spChg chg="add mod">
          <ac:chgData name="" userId="f9cbafaa3520ff22" providerId="LiveId" clId="{F083B503-AB81-4FD9-8182-1494D9595A68}" dt="2020-11-27T03:20:39.061" v="5292" actId="1037"/>
          <ac:spMkLst>
            <pc:docMk/>
            <pc:sldMk cId="1787951115" sldId="323"/>
            <ac:spMk id="17" creationId="{DF72255C-C617-4FFB-84A1-F46B15F0F64A}"/>
          </ac:spMkLst>
        </pc:spChg>
        <pc:spChg chg="mod">
          <ac:chgData name="" userId="f9cbafaa3520ff22" providerId="LiveId" clId="{F083B503-AB81-4FD9-8182-1494D9595A68}" dt="2020-11-27T03:11:23.278" v="5132" actId="20577"/>
          <ac:spMkLst>
            <pc:docMk/>
            <pc:sldMk cId="1787951115" sldId="323"/>
            <ac:spMk id="37" creationId="{116554A2-8353-4C46-878E-77D7FEB72661}"/>
          </ac:spMkLst>
        </pc:spChg>
        <pc:spChg chg="del">
          <ac:chgData name="" userId="f9cbafaa3520ff22" providerId="LiveId" clId="{F083B503-AB81-4FD9-8182-1494D9595A68}" dt="2020-11-27T02:43:57.320" v="4788" actId="478"/>
          <ac:spMkLst>
            <pc:docMk/>
            <pc:sldMk cId="1787951115" sldId="323"/>
            <ac:spMk id="50" creationId="{D354A415-80A4-46FA-B845-563C59F357F4}"/>
          </ac:spMkLst>
        </pc:spChg>
        <pc:picChg chg="add del mod">
          <ac:chgData name="" userId="f9cbafaa3520ff22" providerId="LiveId" clId="{F083B503-AB81-4FD9-8182-1494D9595A68}" dt="2020-11-27T03:03:08.260" v="4915" actId="478"/>
          <ac:picMkLst>
            <pc:docMk/>
            <pc:sldMk cId="1787951115" sldId="323"/>
            <ac:picMk id="3" creationId="{3A369249-54AF-41CA-A90E-1275FB713CB5}"/>
          </ac:picMkLst>
        </pc:picChg>
        <pc:picChg chg="add mod">
          <ac:chgData name="" userId="f9cbafaa3520ff22" providerId="LiveId" clId="{F083B503-AB81-4FD9-8182-1494D9595A68}" dt="2020-11-27T03:03:28.364" v="4923" actId="1035"/>
          <ac:picMkLst>
            <pc:docMk/>
            <pc:sldMk cId="1787951115" sldId="323"/>
            <ac:picMk id="5" creationId="{890461D2-A084-4686-8B01-CEB9324F0226}"/>
          </ac:picMkLst>
        </pc:picChg>
        <pc:picChg chg="del">
          <ac:chgData name="" userId="f9cbafaa3520ff22" providerId="LiveId" clId="{F083B503-AB81-4FD9-8182-1494D9595A68}" dt="2020-11-27T02:43:57.320" v="4788" actId="478"/>
          <ac:picMkLst>
            <pc:docMk/>
            <pc:sldMk cId="1787951115" sldId="323"/>
            <ac:picMk id="7170" creationId="{C2F408E0-56A9-43A7-83F1-6E1E1139AC9A}"/>
          </ac:picMkLst>
        </pc:picChg>
        <pc:picChg chg="del">
          <ac:chgData name="" userId="f9cbafaa3520ff22" providerId="LiveId" clId="{F083B503-AB81-4FD9-8182-1494D9595A68}" dt="2020-11-27T02:43:57.320" v="4788" actId="478"/>
          <ac:picMkLst>
            <pc:docMk/>
            <pc:sldMk cId="1787951115" sldId="323"/>
            <ac:picMk id="7172" creationId="{C81A8879-7554-4824-AC8A-FA22DEDA5F57}"/>
          </ac:picMkLst>
        </pc:picChg>
        <pc:picChg chg="add del mod modCrop">
          <ac:chgData name="" userId="f9cbafaa3520ff22" providerId="LiveId" clId="{F083B503-AB81-4FD9-8182-1494D9595A68}" dt="2020-11-27T02:58:09.508" v="4889"/>
          <ac:picMkLst>
            <pc:docMk/>
            <pc:sldMk cId="1787951115" sldId="323"/>
            <ac:picMk id="9218" creationId="{9423C881-0ECD-4DFD-897B-0753B0CDDD2E}"/>
          </ac:picMkLst>
        </pc:picChg>
      </pc:sldChg>
      <pc:sldChg chg="addSp delSp modSp add">
        <pc:chgData name="" userId="f9cbafaa3520ff22" providerId="LiveId" clId="{F083B503-AB81-4FD9-8182-1494D9595A68}" dt="2020-11-27T02:56:54.983" v="4885" actId="122"/>
        <pc:sldMkLst>
          <pc:docMk/>
          <pc:sldMk cId="4150094941" sldId="324"/>
        </pc:sldMkLst>
        <pc:spChg chg="add mod">
          <ac:chgData name="" userId="f9cbafaa3520ff22" providerId="LiveId" clId="{F083B503-AB81-4FD9-8182-1494D9595A68}" dt="2020-11-27T02:52:43.358" v="4835" actId="14100"/>
          <ac:spMkLst>
            <pc:docMk/>
            <pc:sldMk cId="4150094941" sldId="324"/>
            <ac:spMk id="2" creationId="{D1D79D30-D2E8-4110-96F0-2318A7A650CF}"/>
          </ac:spMkLst>
        </pc:spChg>
        <pc:spChg chg="add del">
          <ac:chgData name="" userId="f9cbafaa3520ff22" providerId="LiveId" clId="{F083B503-AB81-4FD9-8182-1494D9595A68}" dt="2020-11-27T02:53:19.539" v="4837"/>
          <ac:spMkLst>
            <pc:docMk/>
            <pc:sldMk cId="4150094941" sldId="324"/>
            <ac:spMk id="3" creationId="{3966F5A2-1586-47B1-A162-32A14FC44E8E}"/>
          </ac:spMkLst>
        </pc:spChg>
        <pc:spChg chg="add mod">
          <ac:chgData name="" userId="f9cbafaa3520ff22" providerId="LiveId" clId="{F083B503-AB81-4FD9-8182-1494D9595A68}" dt="2020-11-27T02:56:32.325" v="4882" actId="1036"/>
          <ac:spMkLst>
            <pc:docMk/>
            <pc:sldMk cId="4150094941" sldId="324"/>
            <ac:spMk id="4" creationId="{7E548F48-06F0-477D-BF95-0DB965FFA2AD}"/>
          </ac:spMkLst>
        </pc:spChg>
        <pc:spChg chg="add mod">
          <ac:chgData name="" userId="f9cbafaa3520ff22" providerId="LiveId" clId="{F083B503-AB81-4FD9-8182-1494D9595A68}" dt="2020-11-27T02:56:32.325" v="4882" actId="1036"/>
          <ac:spMkLst>
            <pc:docMk/>
            <pc:sldMk cId="4150094941" sldId="324"/>
            <ac:spMk id="5" creationId="{461A38D3-85B6-4687-9A10-DFB506AB9BE9}"/>
          </ac:spMkLst>
        </pc:spChg>
        <pc:spChg chg="del">
          <ac:chgData name="" userId="f9cbafaa3520ff22" providerId="LiveId" clId="{F083B503-AB81-4FD9-8182-1494D9595A68}" dt="2020-11-27T02:50:41.112" v="4804" actId="478"/>
          <ac:spMkLst>
            <pc:docMk/>
            <pc:sldMk cId="4150094941" sldId="324"/>
            <ac:spMk id="6" creationId="{56E131EE-D471-4A7E-9469-6970701712DF}"/>
          </ac:spMkLst>
        </pc:spChg>
        <pc:spChg chg="add mod">
          <ac:chgData name="" userId="f9cbafaa3520ff22" providerId="LiveId" clId="{F083B503-AB81-4FD9-8182-1494D9595A68}" dt="2020-11-27T02:56:54.983" v="4885" actId="122"/>
          <ac:spMkLst>
            <pc:docMk/>
            <pc:sldMk cId="4150094941" sldId="324"/>
            <ac:spMk id="7" creationId="{8F4E5CCB-19B5-4F44-9EEE-1381243B1DD0}"/>
          </ac:spMkLst>
        </pc:spChg>
        <pc:spChg chg="mod">
          <ac:chgData name="" userId="f9cbafaa3520ff22" providerId="LiveId" clId="{F083B503-AB81-4FD9-8182-1494D9595A68}" dt="2020-11-27T02:54:57.281" v="4863" actId="20577"/>
          <ac:spMkLst>
            <pc:docMk/>
            <pc:sldMk cId="4150094941" sldId="324"/>
            <ac:spMk id="37" creationId="{116554A2-8353-4C46-878E-77D7FEB72661}"/>
          </ac:spMkLst>
        </pc:spChg>
        <pc:spChg chg="del">
          <ac:chgData name="" userId="f9cbafaa3520ff22" providerId="LiveId" clId="{F083B503-AB81-4FD9-8182-1494D9595A68}" dt="2020-11-27T02:50:41.112" v="4804" actId="478"/>
          <ac:spMkLst>
            <pc:docMk/>
            <pc:sldMk cId="4150094941" sldId="324"/>
            <ac:spMk id="50" creationId="{D354A415-80A4-46FA-B845-563C59F357F4}"/>
          </ac:spMkLst>
        </pc:spChg>
        <pc:picChg chg="del">
          <ac:chgData name="" userId="f9cbafaa3520ff22" providerId="LiveId" clId="{F083B503-AB81-4FD9-8182-1494D9595A68}" dt="2020-11-27T02:50:41.112" v="4804" actId="478"/>
          <ac:picMkLst>
            <pc:docMk/>
            <pc:sldMk cId="4150094941" sldId="324"/>
            <ac:picMk id="7170" creationId="{C2F408E0-56A9-43A7-83F1-6E1E1139AC9A}"/>
          </ac:picMkLst>
        </pc:picChg>
        <pc:picChg chg="del">
          <ac:chgData name="" userId="f9cbafaa3520ff22" providerId="LiveId" clId="{F083B503-AB81-4FD9-8182-1494D9595A68}" dt="2020-11-27T02:50:41.112" v="4804" actId="478"/>
          <ac:picMkLst>
            <pc:docMk/>
            <pc:sldMk cId="4150094941" sldId="324"/>
            <ac:picMk id="7172" creationId="{C81A8879-7554-4824-AC8A-FA22DEDA5F57}"/>
          </ac:picMkLst>
        </pc:picChg>
        <pc:picChg chg="add mod">
          <ac:chgData name="" userId="f9cbafaa3520ff22" providerId="LiveId" clId="{F083B503-AB81-4FD9-8182-1494D9595A68}" dt="2020-11-27T02:56:32.325" v="4882" actId="1036"/>
          <ac:picMkLst>
            <pc:docMk/>
            <pc:sldMk cId="4150094941" sldId="324"/>
            <ac:picMk id="8194" creationId="{6DBD96AA-F06A-4EFF-AD04-131FC0219ABC}"/>
          </ac:picMkLst>
        </pc:picChg>
      </pc:sldChg>
      <pc:sldChg chg="modSp add">
        <pc:chgData name="" userId="f9cbafaa3520ff22" providerId="LiveId" clId="{F083B503-AB81-4FD9-8182-1494D9595A68}" dt="2020-11-27T03:00:41.380" v="4904"/>
        <pc:sldMkLst>
          <pc:docMk/>
          <pc:sldMk cId="600786297" sldId="325"/>
        </pc:sldMkLst>
        <pc:spChg chg="mod">
          <ac:chgData name="" userId="f9cbafaa3520ff22" providerId="LiveId" clId="{F083B503-AB81-4FD9-8182-1494D9595A68}" dt="2020-11-27T03:00:41.380" v="4904"/>
          <ac:spMkLst>
            <pc:docMk/>
            <pc:sldMk cId="600786297" sldId="325"/>
            <ac:spMk id="3" creationId="{00000000-0000-0000-0000-000000000000}"/>
          </ac:spMkLst>
        </pc:spChg>
      </pc:sldChg>
      <pc:sldChg chg="addSp delSp modSp add">
        <pc:chgData name="" userId="f9cbafaa3520ff22" providerId="LiveId" clId="{F083B503-AB81-4FD9-8182-1494D9595A68}" dt="2020-11-27T03:29:56.487" v="5446" actId="14734"/>
        <pc:sldMkLst>
          <pc:docMk/>
          <pc:sldMk cId="3565333120" sldId="326"/>
        </pc:sldMkLst>
        <pc:spChg chg="del">
          <ac:chgData name="" userId="f9cbafaa3520ff22" providerId="LiveId" clId="{F083B503-AB81-4FD9-8182-1494D9595A68}" dt="2020-11-27T03:21:42.073" v="5294" actId="478"/>
          <ac:spMkLst>
            <pc:docMk/>
            <pc:sldMk cId="3565333120" sldId="326"/>
            <ac:spMk id="5" creationId="{B15572D7-A215-4228-B689-324D1A000C19}"/>
          </ac:spMkLst>
        </pc:spChg>
        <pc:spChg chg="del">
          <ac:chgData name="" userId="f9cbafaa3520ff22" providerId="LiveId" clId="{F083B503-AB81-4FD9-8182-1494D9595A68}" dt="2020-11-27T03:21:42.073" v="5294" actId="478"/>
          <ac:spMkLst>
            <pc:docMk/>
            <pc:sldMk cId="3565333120" sldId="326"/>
            <ac:spMk id="38" creationId="{6CC485BC-79C6-4734-B945-ABA175CEE5EC}"/>
          </ac:spMkLst>
        </pc:spChg>
        <pc:spChg chg="del">
          <ac:chgData name="" userId="f9cbafaa3520ff22" providerId="LiveId" clId="{F083B503-AB81-4FD9-8182-1494D9595A68}" dt="2020-11-27T03:21:42.073" v="5294" actId="478"/>
          <ac:spMkLst>
            <pc:docMk/>
            <pc:sldMk cId="3565333120" sldId="326"/>
            <ac:spMk id="41" creationId="{C0D98D6D-E445-4071-8D6B-D3BB4A6EF78E}"/>
          </ac:spMkLst>
        </pc:spChg>
        <pc:graphicFrameChg chg="add mod modGraphic">
          <ac:chgData name="" userId="f9cbafaa3520ff22" providerId="LiveId" clId="{F083B503-AB81-4FD9-8182-1494D9595A68}" dt="2020-11-27T03:29:56.487" v="5446" actId="14734"/>
          <ac:graphicFrameMkLst>
            <pc:docMk/>
            <pc:sldMk cId="3565333120" sldId="326"/>
            <ac:graphicFrameMk id="2" creationId="{906F95BD-4474-457D-B301-6DE28FD7EAE9}"/>
          </ac:graphicFrameMkLst>
        </pc:graphicFrameChg>
        <pc:graphicFrameChg chg="del">
          <ac:chgData name="" userId="f9cbafaa3520ff22" providerId="LiveId" clId="{F083B503-AB81-4FD9-8182-1494D9595A68}" dt="2020-11-27T03:21:42.073" v="5294" actId="478"/>
          <ac:graphicFrameMkLst>
            <pc:docMk/>
            <pc:sldMk cId="3565333120" sldId="326"/>
            <ac:graphicFrameMk id="4" creationId="{0A0946BB-C6E3-496C-8C0A-57A47326B687}"/>
          </ac:graphicFrameMkLst>
        </pc:graphicFrameChg>
        <pc:picChg chg="del">
          <ac:chgData name="" userId="f9cbafaa3520ff22" providerId="LiveId" clId="{F083B503-AB81-4FD9-8182-1494D9595A68}" dt="2020-11-27T03:21:42.073" v="5294" actId="478"/>
          <ac:picMkLst>
            <pc:docMk/>
            <pc:sldMk cId="3565333120" sldId="326"/>
            <ac:picMk id="3" creationId="{98973767-A16C-424C-9A7A-1276A09FE4D2}"/>
          </ac:picMkLst>
        </pc:picChg>
      </pc:sldChg>
      <pc:sldChg chg="addSp delSp modSp add">
        <pc:chgData name="" userId="f9cbafaa3520ff22" providerId="LiveId" clId="{F083B503-AB81-4FD9-8182-1494D9595A68}" dt="2020-11-27T04:22:12.421" v="5632" actId="20577"/>
        <pc:sldMkLst>
          <pc:docMk/>
          <pc:sldMk cId="2076138971" sldId="327"/>
        </pc:sldMkLst>
        <pc:spChg chg="del">
          <ac:chgData name="" userId="f9cbafaa3520ff22" providerId="LiveId" clId="{F083B503-AB81-4FD9-8182-1494D9595A68}" dt="2020-11-27T03:30:30.481" v="5449" actId="478"/>
          <ac:spMkLst>
            <pc:docMk/>
            <pc:sldMk cId="2076138971" sldId="327"/>
            <ac:spMk id="18" creationId="{184DA5FB-8248-45C6-B831-7B39025A5CAB}"/>
          </ac:spMkLst>
        </pc:spChg>
        <pc:spChg chg="add del">
          <ac:chgData name="" userId="f9cbafaa3520ff22" providerId="LiveId" clId="{F083B503-AB81-4FD9-8182-1494D9595A68}" dt="2020-11-27T03:59:50.689" v="5473"/>
          <ac:spMkLst>
            <pc:docMk/>
            <pc:sldMk cId="2076138971" sldId="327"/>
            <ac:spMk id="20" creationId="{149435E8-6C4F-48EE-8F80-6743065BED98}"/>
          </ac:spMkLst>
        </pc:spChg>
        <pc:spChg chg="add del">
          <ac:chgData name="" userId="f9cbafaa3520ff22" providerId="LiveId" clId="{F083B503-AB81-4FD9-8182-1494D9595A68}" dt="2020-11-27T03:59:50.689" v="5473"/>
          <ac:spMkLst>
            <pc:docMk/>
            <pc:sldMk cId="2076138971" sldId="327"/>
            <ac:spMk id="22" creationId="{5426BA1E-B3D0-4440-9373-75871B036859}"/>
          </ac:spMkLst>
        </pc:spChg>
        <pc:spChg chg="add del">
          <ac:chgData name="" userId="f9cbafaa3520ff22" providerId="LiveId" clId="{F083B503-AB81-4FD9-8182-1494D9595A68}" dt="2020-11-27T03:59:50.689" v="5473"/>
          <ac:spMkLst>
            <pc:docMk/>
            <pc:sldMk cId="2076138971" sldId="327"/>
            <ac:spMk id="23" creationId="{30BF4754-1048-46BC-A082-C9E1585DDB73}"/>
          </ac:spMkLst>
        </pc:spChg>
        <pc:spChg chg="add del">
          <ac:chgData name="" userId="f9cbafaa3520ff22" providerId="LiveId" clId="{F083B503-AB81-4FD9-8182-1494D9595A68}" dt="2020-11-27T03:59:50.689" v="5473"/>
          <ac:spMkLst>
            <pc:docMk/>
            <pc:sldMk cId="2076138971" sldId="327"/>
            <ac:spMk id="24" creationId="{45B61768-FF03-4B2C-B664-624FAEB69004}"/>
          </ac:spMkLst>
        </pc:spChg>
        <pc:spChg chg="add mod">
          <ac:chgData name="" userId="f9cbafaa3520ff22" providerId="LiveId" clId="{F083B503-AB81-4FD9-8182-1494D9595A68}" dt="2020-11-27T04:00:31.801" v="5485" actId="1036"/>
          <ac:spMkLst>
            <pc:docMk/>
            <pc:sldMk cId="2076138971" sldId="327"/>
            <ac:spMk id="28" creationId="{AE1F9BD1-E67A-4701-A556-543081EE40A1}"/>
          </ac:spMkLst>
        </pc:spChg>
        <pc:spChg chg="add del mod">
          <ac:chgData name="" userId="f9cbafaa3520ff22" providerId="LiveId" clId="{F083B503-AB81-4FD9-8182-1494D9595A68}" dt="2020-11-27T04:17:10.792" v="5497" actId="478"/>
          <ac:spMkLst>
            <pc:docMk/>
            <pc:sldMk cId="2076138971" sldId="327"/>
            <ac:spMk id="30" creationId="{138C140B-514A-4599-8CC8-98E58C39F080}"/>
          </ac:spMkLst>
        </pc:spChg>
        <pc:spChg chg="add mod">
          <ac:chgData name="" userId="f9cbafaa3520ff22" providerId="LiveId" clId="{F083B503-AB81-4FD9-8182-1494D9595A68}" dt="2020-11-27T04:00:31.801" v="5485" actId="1036"/>
          <ac:spMkLst>
            <pc:docMk/>
            <pc:sldMk cId="2076138971" sldId="327"/>
            <ac:spMk id="31" creationId="{8A081560-03E9-481A-851E-1DB2D3868342}"/>
          </ac:spMkLst>
        </pc:spChg>
        <pc:spChg chg="add del mod">
          <ac:chgData name="" userId="f9cbafaa3520ff22" providerId="LiveId" clId="{F083B503-AB81-4FD9-8182-1494D9595A68}" dt="2020-11-27T04:17:10.792" v="5497" actId="478"/>
          <ac:spMkLst>
            <pc:docMk/>
            <pc:sldMk cId="2076138971" sldId="327"/>
            <ac:spMk id="32" creationId="{58AB455D-3A1B-485C-B002-FE2282EA5F5C}"/>
          </ac:spMkLst>
        </pc:spChg>
        <pc:spChg chg="add mod">
          <ac:chgData name="" userId="f9cbafaa3520ff22" providerId="LiveId" clId="{F083B503-AB81-4FD9-8182-1494D9595A68}" dt="2020-11-27T04:22:12.421" v="5632" actId="20577"/>
          <ac:spMkLst>
            <pc:docMk/>
            <pc:sldMk cId="2076138971" sldId="327"/>
            <ac:spMk id="33" creationId="{CE81E3DF-2F44-4C63-8071-9DBAEF94518D}"/>
          </ac:spMkLst>
        </pc:spChg>
        <pc:spChg chg="mod">
          <ac:chgData name="" userId="f9cbafaa3520ff22" providerId="LiveId" clId="{F083B503-AB81-4FD9-8182-1494D9595A68}" dt="2020-11-27T04:00:02.737" v="5475" actId="255"/>
          <ac:spMkLst>
            <pc:docMk/>
            <pc:sldMk cId="2076138971" sldId="327"/>
            <ac:spMk id="37" creationId="{116554A2-8353-4C46-878E-77D7FEB72661}"/>
          </ac:spMkLst>
        </pc:spChg>
        <pc:spChg chg="del">
          <ac:chgData name="" userId="f9cbafaa3520ff22" providerId="LiveId" clId="{F083B503-AB81-4FD9-8182-1494D9595A68}" dt="2020-11-27T03:30:28.236" v="5448" actId="478"/>
          <ac:spMkLst>
            <pc:docMk/>
            <pc:sldMk cId="2076138971" sldId="327"/>
            <ac:spMk id="51" creationId="{F05AF7C4-9FD2-40D4-96E1-28B3F5C99A8D}"/>
          </ac:spMkLst>
        </pc:spChg>
        <pc:spChg chg="del">
          <ac:chgData name="" userId="f9cbafaa3520ff22" providerId="LiveId" clId="{F083B503-AB81-4FD9-8182-1494D9595A68}" dt="2020-11-27T03:30:28.236" v="5448" actId="478"/>
          <ac:spMkLst>
            <pc:docMk/>
            <pc:sldMk cId="2076138971" sldId="327"/>
            <ac:spMk id="54" creationId="{227164BC-826F-4D96-96F2-88CDD00267E9}"/>
          </ac:spMkLst>
        </pc:spChg>
        <pc:spChg chg="del">
          <ac:chgData name="" userId="f9cbafaa3520ff22" providerId="LiveId" clId="{F083B503-AB81-4FD9-8182-1494D9595A68}" dt="2020-11-27T03:30:28.236" v="5448" actId="478"/>
          <ac:spMkLst>
            <pc:docMk/>
            <pc:sldMk cId="2076138971" sldId="327"/>
            <ac:spMk id="56" creationId="{3E2E2616-357F-46E4-B8C6-9F0F6E393C1E}"/>
          </ac:spMkLst>
        </pc:spChg>
        <pc:spChg chg="del">
          <ac:chgData name="" userId="f9cbafaa3520ff22" providerId="LiveId" clId="{F083B503-AB81-4FD9-8182-1494D9595A68}" dt="2020-11-27T03:30:28.236" v="5448" actId="478"/>
          <ac:spMkLst>
            <pc:docMk/>
            <pc:sldMk cId="2076138971" sldId="327"/>
            <ac:spMk id="58" creationId="{9C893121-ED12-4C67-AFBB-FBFC61566BDD}"/>
          </ac:spMkLst>
        </pc:spChg>
        <pc:graphicFrameChg chg="del">
          <ac:chgData name="" userId="f9cbafaa3520ff22" providerId="LiveId" clId="{F083B503-AB81-4FD9-8182-1494D9595A68}" dt="2020-11-27T03:30:28.236" v="5448" actId="478"/>
          <ac:graphicFrameMkLst>
            <pc:docMk/>
            <pc:sldMk cId="2076138971" sldId="327"/>
            <ac:graphicFrameMk id="2" creationId="{906F95BD-4474-457D-B301-6DE28FD7EAE9}"/>
          </ac:graphicFrameMkLst>
        </pc:graphicFrameChg>
        <pc:graphicFrameChg chg="del">
          <ac:chgData name="" userId="f9cbafaa3520ff22" providerId="LiveId" clId="{F083B503-AB81-4FD9-8182-1494D9595A68}" dt="2020-11-27T03:30:30.481" v="5449" actId="478"/>
          <ac:graphicFrameMkLst>
            <pc:docMk/>
            <pc:sldMk cId="2076138971" sldId="327"/>
            <ac:graphicFrameMk id="17" creationId="{DA70CCBA-71A3-42AF-83D5-29588DB8259E}"/>
          </ac:graphicFrameMkLst>
        </pc:graphicFrameChg>
        <pc:graphicFrameChg chg="del">
          <ac:chgData name="" userId="f9cbafaa3520ff22" providerId="LiveId" clId="{F083B503-AB81-4FD9-8182-1494D9595A68}" dt="2020-11-27T03:30:28.236" v="5448" actId="478"/>
          <ac:graphicFrameMkLst>
            <pc:docMk/>
            <pc:sldMk cId="2076138971" sldId="327"/>
            <ac:graphicFrameMk id="50" creationId="{FBD58CBD-A114-42BB-8981-96EA58A38920}"/>
          </ac:graphicFrameMkLst>
        </pc:graphicFrameChg>
        <pc:picChg chg="add del">
          <ac:chgData name="" userId="f9cbafaa3520ff22" providerId="LiveId" clId="{F083B503-AB81-4FD9-8182-1494D9595A68}" dt="2020-11-27T03:59:50.689" v="5473"/>
          <ac:picMkLst>
            <pc:docMk/>
            <pc:sldMk cId="2076138971" sldId="327"/>
            <ac:picMk id="15" creationId="{0C6AB740-7EE4-41BF-9DB2-F1C67A00734D}"/>
          </ac:picMkLst>
        </pc:picChg>
        <pc:picChg chg="add del">
          <ac:chgData name="" userId="f9cbafaa3520ff22" providerId="LiveId" clId="{F083B503-AB81-4FD9-8182-1494D9595A68}" dt="2020-11-27T03:59:50.689" v="5473"/>
          <ac:picMkLst>
            <pc:docMk/>
            <pc:sldMk cId="2076138971" sldId="327"/>
            <ac:picMk id="16" creationId="{2F0DFD8C-9079-4478-B620-CADA1FEFDD74}"/>
          </ac:picMkLst>
        </pc:picChg>
        <pc:picChg chg="add del">
          <ac:chgData name="" userId="f9cbafaa3520ff22" providerId="LiveId" clId="{F083B503-AB81-4FD9-8182-1494D9595A68}" dt="2020-11-27T03:59:50.689" v="5473"/>
          <ac:picMkLst>
            <pc:docMk/>
            <pc:sldMk cId="2076138971" sldId="327"/>
            <ac:picMk id="19" creationId="{8B7537FB-030A-4DB6-A3B4-34C6365A87F0}"/>
          </ac:picMkLst>
        </pc:picChg>
        <pc:picChg chg="add del">
          <ac:chgData name="" userId="f9cbafaa3520ff22" providerId="LiveId" clId="{F083B503-AB81-4FD9-8182-1494D9595A68}" dt="2020-11-27T03:59:50.689" v="5473"/>
          <ac:picMkLst>
            <pc:docMk/>
            <pc:sldMk cId="2076138971" sldId="327"/>
            <ac:picMk id="21" creationId="{026EDEB6-AAED-4664-8204-5E47A44BD8CC}"/>
          </ac:picMkLst>
        </pc:picChg>
        <pc:picChg chg="add del mod">
          <ac:chgData name="" userId="f9cbafaa3520ff22" providerId="LiveId" clId="{F083B503-AB81-4FD9-8182-1494D9595A68}" dt="2020-11-27T04:17:12.907" v="5498" actId="478"/>
          <ac:picMkLst>
            <pc:docMk/>
            <pc:sldMk cId="2076138971" sldId="327"/>
            <ac:picMk id="25" creationId="{88E0A45B-0C65-4E27-BBD1-B4961547C951}"/>
          </ac:picMkLst>
        </pc:picChg>
        <pc:picChg chg="add mod">
          <ac:chgData name="" userId="f9cbafaa3520ff22" providerId="LiveId" clId="{F083B503-AB81-4FD9-8182-1494D9595A68}" dt="2020-11-27T04:00:31.801" v="5485" actId="1036"/>
          <ac:picMkLst>
            <pc:docMk/>
            <pc:sldMk cId="2076138971" sldId="327"/>
            <ac:picMk id="26" creationId="{F3340FA4-3227-4057-BB59-A7DAB6927665}"/>
          </ac:picMkLst>
        </pc:picChg>
        <pc:picChg chg="add mod">
          <ac:chgData name="" userId="f9cbafaa3520ff22" providerId="LiveId" clId="{F083B503-AB81-4FD9-8182-1494D9595A68}" dt="2020-11-27T04:00:31.801" v="5485" actId="1036"/>
          <ac:picMkLst>
            <pc:docMk/>
            <pc:sldMk cId="2076138971" sldId="327"/>
            <ac:picMk id="27" creationId="{CE421A0E-4E22-402C-AC9F-875B448BB06A}"/>
          </ac:picMkLst>
        </pc:picChg>
        <pc:picChg chg="add del mod">
          <ac:chgData name="" userId="f9cbafaa3520ff22" providerId="LiveId" clId="{F083B503-AB81-4FD9-8182-1494D9595A68}" dt="2020-11-27T04:17:10.792" v="5497" actId="478"/>
          <ac:picMkLst>
            <pc:docMk/>
            <pc:sldMk cId="2076138971" sldId="327"/>
            <ac:picMk id="29" creationId="{C1F316E2-E7E1-4FCD-B358-157A3A09CC81}"/>
          </ac:picMkLst>
        </pc:picChg>
        <pc:cxnChg chg="del">
          <ac:chgData name="" userId="f9cbafaa3520ff22" providerId="LiveId" clId="{F083B503-AB81-4FD9-8182-1494D9595A68}" dt="2020-11-27T03:30:28.236" v="5448" actId="478"/>
          <ac:cxnSpMkLst>
            <pc:docMk/>
            <pc:sldMk cId="2076138971" sldId="327"/>
            <ac:cxnSpMk id="52" creationId="{CC0B3EF3-88BB-4325-9250-8C949DE60AA3}"/>
          </ac:cxnSpMkLst>
        </pc:cxnChg>
        <pc:cxnChg chg="del mod">
          <ac:chgData name="" userId="f9cbafaa3520ff22" providerId="LiveId" clId="{F083B503-AB81-4FD9-8182-1494D9595A68}" dt="2020-11-27T03:30:28.236" v="5448" actId="478"/>
          <ac:cxnSpMkLst>
            <pc:docMk/>
            <pc:sldMk cId="2076138971" sldId="327"/>
            <ac:cxnSpMk id="53" creationId="{7A3F1F3E-6A24-4633-9FFB-25B9C36042E6}"/>
          </ac:cxnSpMkLst>
        </pc:cxnChg>
        <pc:cxnChg chg="del">
          <ac:chgData name="" userId="f9cbafaa3520ff22" providerId="LiveId" clId="{F083B503-AB81-4FD9-8182-1494D9595A68}" dt="2020-11-27T03:30:28.236" v="5448" actId="478"/>
          <ac:cxnSpMkLst>
            <pc:docMk/>
            <pc:sldMk cId="2076138971" sldId="327"/>
            <ac:cxnSpMk id="55" creationId="{CD7C63DC-0F19-49F7-9235-85A4D12200D7}"/>
          </ac:cxnSpMkLst>
        </pc:cxnChg>
        <pc:cxnChg chg="del">
          <ac:chgData name="" userId="f9cbafaa3520ff22" providerId="LiveId" clId="{F083B503-AB81-4FD9-8182-1494D9595A68}" dt="2020-11-27T03:30:28.236" v="5448" actId="478"/>
          <ac:cxnSpMkLst>
            <pc:docMk/>
            <pc:sldMk cId="2076138971" sldId="327"/>
            <ac:cxnSpMk id="57" creationId="{473BADB2-8DFE-4BF4-B2B7-023D3EC45FDF}"/>
          </ac:cxnSpMkLst>
        </pc:cxnChg>
      </pc:sldChg>
      <pc:sldChg chg="addSp delSp modSp add">
        <pc:chgData name="" userId="f9cbafaa3520ff22" providerId="LiveId" clId="{F083B503-AB81-4FD9-8182-1494D9595A68}" dt="2020-11-27T04:31:20.608" v="5691" actId="1036"/>
        <pc:sldMkLst>
          <pc:docMk/>
          <pc:sldMk cId="231111927" sldId="328"/>
        </pc:sldMkLst>
        <pc:spChg chg="add del mod">
          <ac:chgData name="" userId="f9cbafaa3520ff22" providerId="LiveId" clId="{F083B503-AB81-4FD9-8182-1494D9595A68}" dt="2020-11-27T04:09:04.082" v="5494" actId="478"/>
          <ac:spMkLst>
            <pc:docMk/>
            <pc:sldMk cId="231111927" sldId="328"/>
            <ac:spMk id="3" creationId="{DF8A9963-C219-4984-8F30-002E1551EC09}"/>
          </ac:spMkLst>
        </pc:spChg>
        <pc:spChg chg="add mod">
          <ac:chgData name="" userId="f9cbafaa3520ff22" providerId="LiveId" clId="{F083B503-AB81-4FD9-8182-1494D9595A68}" dt="2020-11-27T04:31:20.608" v="5691" actId="1036"/>
          <ac:spMkLst>
            <pc:docMk/>
            <pc:sldMk cId="231111927" sldId="328"/>
            <ac:spMk id="15" creationId="{066FFA18-E890-480B-B34B-B56A17F90C4C}"/>
          </ac:spMkLst>
        </pc:spChg>
        <pc:spChg chg="del">
          <ac:chgData name="" userId="f9cbafaa3520ff22" providerId="LiveId" clId="{F083B503-AB81-4FD9-8182-1494D9595A68}" dt="2020-11-27T04:09:01.559" v="5493" actId="478"/>
          <ac:spMkLst>
            <pc:docMk/>
            <pc:sldMk cId="231111927" sldId="328"/>
            <ac:spMk id="28" creationId="{AE1F9BD1-E67A-4701-A556-543081EE40A1}"/>
          </ac:spMkLst>
        </pc:spChg>
        <pc:spChg chg="del">
          <ac:chgData name="" userId="f9cbafaa3520ff22" providerId="LiveId" clId="{F083B503-AB81-4FD9-8182-1494D9595A68}" dt="2020-11-27T04:09:01.559" v="5493" actId="478"/>
          <ac:spMkLst>
            <pc:docMk/>
            <pc:sldMk cId="231111927" sldId="328"/>
            <ac:spMk id="30" creationId="{138C140B-514A-4599-8CC8-98E58C39F080}"/>
          </ac:spMkLst>
        </pc:spChg>
        <pc:spChg chg="del">
          <ac:chgData name="" userId="f9cbafaa3520ff22" providerId="LiveId" clId="{F083B503-AB81-4FD9-8182-1494D9595A68}" dt="2020-11-27T04:09:01.559" v="5493" actId="478"/>
          <ac:spMkLst>
            <pc:docMk/>
            <pc:sldMk cId="231111927" sldId="328"/>
            <ac:spMk id="31" creationId="{8A081560-03E9-481A-851E-1DB2D3868342}"/>
          </ac:spMkLst>
        </pc:spChg>
        <pc:spChg chg="del">
          <ac:chgData name="" userId="f9cbafaa3520ff22" providerId="LiveId" clId="{F083B503-AB81-4FD9-8182-1494D9595A68}" dt="2020-11-27T04:09:01.559" v="5493" actId="478"/>
          <ac:spMkLst>
            <pc:docMk/>
            <pc:sldMk cId="231111927" sldId="328"/>
            <ac:spMk id="32" creationId="{58AB455D-3A1B-485C-B002-FE2282EA5F5C}"/>
          </ac:spMkLst>
        </pc:spChg>
        <pc:spChg chg="del">
          <ac:chgData name="" userId="f9cbafaa3520ff22" providerId="LiveId" clId="{F083B503-AB81-4FD9-8182-1494D9595A68}" dt="2020-11-27T04:09:01.559" v="5493" actId="478"/>
          <ac:spMkLst>
            <pc:docMk/>
            <pc:sldMk cId="231111927" sldId="328"/>
            <ac:spMk id="37" creationId="{116554A2-8353-4C46-878E-77D7FEB72661}"/>
          </ac:spMkLst>
        </pc:spChg>
        <pc:picChg chg="add mod">
          <ac:chgData name="" userId="f9cbafaa3520ff22" providerId="LiveId" clId="{F083B503-AB81-4FD9-8182-1494D9595A68}" dt="2020-11-27T04:31:12.956" v="5685" actId="14100"/>
          <ac:picMkLst>
            <pc:docMk/>
            <pc:sldMk cId="231111927" sldId="328"/>
            <ac:picMk id="4" creationId="{1F4508EC-4415-426D-9A39-DAA4E42D30FA}"/>
          </ac:picMkLst>
        </pc:picChg>
        <pc:picChg chg="del">
          <ac:chgData name="" userId="f9cbafaa3520ff22" providerId="LiveId" clId="{F083B503-AB81-4FD9-8182-1494D9595A68}" dt="2020-11-27T04:09:01.559" v="5493" actId="478"/>
          <ac:picMkLst>
            <pc:docMk/>
            <pc:sldMk cId="231111927" sldId="328"/>
            <ac:picMk id="25" creationId="{88E0A45B-0C65-4E27-BBD1-B4961547C951}"/>
          </ac:picMkLst>
        </pc:picChg>
        <pc:picChg chg="del">
          <ac:chgData name="" userId="f9cbafaa3520ff22" providerId="LiveId" clId="{F083B503-AB81-4FD9-8182-1494D9595A68}" dt="2020-11-27T04:09:01.559" v="5493" actId="478"/>
          <ac:picMkLst>
            <pc:docMk/>
            <pc:sldMk cId="231111927" sldId="328"/>
            <ac:picMk id="26" creationId="{F3340FA4-3227-4057-BB59-A7DAB6927665}"/>
          </ac:picMkLst>
        </pc:picChg>
        <pc:picChg chg="del">
          <ac:chgData name="" userId="f9cbafaa3520ff22" providerId="LiveId" clId="{F083B503-AB81-4FD9-8182-1494D9595A68}" dt="2020-11-27T04:09:01.559" v="5493" actId="478"/>
          <ac:picMkLst>
            <pc:docMk/>
            <pc:sldMk cId="231111927" sldId="328"/>
            <ac:picMk id="27" creationId="{CE421A0E-4E22-402C-AC9F-875B448BB06A}"/>
          </ac:picMkLst>
        </pc:picChg>
        <pc:picChg chg="del">
          <ac:chgData name="" userId="f9cbafaa3520ff22" providerId="LiveId" clId="{F083B503-AB81-4FD9-8182-1494D9595A68}" dt="2020-11-27T04:09:01.559" v="5493" actId="478"/>
          <ac:picMkLst>
            <pc:docMk/>
            <pc:sldMk cId="231111927" sldId="328"/>
            <ac:picMk id="29" creationId="{C1F316E2-E7E1-4FCD-B358-157A3A09CC81}"/>
          </ac:picMkLst>
        </pc:picChg>
        <pc:picChg chg="add del">
          <ac:chgData name="" userId="f9cbafaa3520ff22" providerId="LiveId" clId="{F083B503-AB81-4FD9-8182-1494D9595A68}" dt="2020-11-27T04:09:21.126" v="5496" actId="478"/>
          <ac:picMkLst>
            <pc:docMk/>
            <pc:sldMk cId="231111927" sldId="328"/>
            <ac:picMk id="10242" creationId="{F4518973-06E5-4138-9608-700BC7A8AA48}"/>
          </ac:picMkLst>
        </pc:picChg>
      </pc:sldChg>
      <pc:sldChg chg="addSp delSp modSp add">
        <pc:chgData name="" userId="f9cbafaa3520ff22" providerId="LiveId" clId="{F083B503-AB81-4FD9-8182-1494D9595A68}" dt="2020-11-28T00:50:22.427" v="5785" actId="1035"/>
        <pc:sldMkLst>
          <pc:docMk/>
          <pc:sldMk cId="4290504243" sldId="329"/>
        </pc:sldMkLst>
        <pc:spChg chg="add mod">
          <ac:chgData name="" userId="f9cbafaa3520ff22" providerId="LiveId" clId="{F083B503-AB81-4FD9-8182-1494D9595A68}" dt="2020-11-28T00:50:22.427" v="5785" actId="1035"/>
          <ac:spMkLst>
            <pc:docMk/>
            <pc:sldMk cId="4290504243" sldId="329"/>
            <ac:spMk id="2" creationId="{9BEB74C7-AA38-4E4C-890B-B150911B6032}"/>
          </ac:spMkLst>
        </pc:spChg>
        <pc:spChg chg="add del">
          <ac:chgData name="" userId="f9cbafaa3520ff22" providerId="LiveId" clId="{F083B503-AB81-4FD9-8182-1494D9595A68}" dt="2020-11-28T00:46:32.561" v="5727"/>
          <ac:spMkLst>
            <pc:docMk/>
            <pc:sldMk cId="4290504243" sldId="329"/>
            <ac:spMk id="3" creationId="{08FE75AB-08E1-412F-A528-1FD0D6CB6E52}"/>
          </ac:spMkLst>
        </pc:spChg>
        <pc:spChg chg="add mod">
          <ac:chgData name="" userId="f9cbafaa3520ff22" providerId="LiveId" clId="{F083B503-AB81-4FD9-8182-1494D9595A68}" dt="2020-11-28T00:50:22.427" v="5785" actId="1035"/>
          <ac:spMkLst>
            <pc:docMk/>
            <pc:sldMk cId="4290504243" sldId="329"/>
            <ac:spMk id="5" creationId="{32CA7B12-9A5F-475D-BBF9-5886313AFB30}"/>
          </ac:spMkLst>
        </pc:spChg>
        <pc:spChg chg="del">
          <ac:chgData name="" userId="f9cbafaa3520ff22" providerId="LiveId" clId="{F083B503-AB81-4FD9-8182-1494D9595A68}" dt="2020-11-28T00:40:13.166" v="5693" actId="478"/>
          <ac:spMkLst>
            <pc:docMk/>
            <pc:sldMk cId="4290504243" sldId="329"/>
            <ac:spMk id="28" creationId="{AE1F9BD1-E67A-4701-A556-543081EE40A1}"/>
          </ac:spMkLst>
        </pc:spChg>
        <pc:spChg chg="del">
          <ac:chgData name="" userId="f9cbafaa3520ff22" providerId="LiveId" clId="{F083B503-AB81-4FD9-8182-1494D9595A68}" dt="2020-11-28T00:40:13.166" v="5693" actId="478"/>
          <ac:spMkLst>
            <pc:docMk/>
            <pc:sldMk cId="4290504243" sldId="329"/>
            <ac:spMk id="31" creationId="{8A081560-03E9-481A-851E-1DB2D3868342}"/>
          </ac:spMkLst>
        </pc:spChg>
        <pc:spChg chg="del">
          <ac:chgData name="" userId="f9cbafaa3520ff22" providerId="LiveId" clId="{F083B503-AB81-4FD9-8182-1494D9595A68}" dt="2020-11-28T00:40:13.166" v="5693" actId="478"/>
          <ac:spMkLst>
            <pc:docMk/>
            <pc:sldMk cId="4290504243" sldId="329"/>
            <ac:spMk id="33" creationId="{CE81E3DF-2F44-4C63-8071-9DBAEF94518D}"/>
          </ac:spMkLst>
        </pc:spChg>
        <pc:spChg chg="mod">
          <ac:chgData name="" userId="f9cbafaa3520ff22" providerId="LiveId" clId="{F083B503-AB81-4FD9-8182-1494D9595A68}" dt="2020-11-28T00:40:29.008" v="5703" actId="20577"/>
          <ac:spMkLst>
            <pc:docMk/>
            <pc:sldMk cId="4290504243" sldId="329"/>
            <ac:spMk id="37" creationId="{116554A2-8353-4C46-878E-77D7FEB72661}"/>
          </ac:spMkLst>
        </pc:spChg>
        <pc:picChg chg="add mod">
          <ac:chgData name="" userId="f9cbafaa3520ff22" providerId="LiveId" clId="{F083B503-AB81-4FD9-8182-1494D9595A68}" dt="2020-11-28T00:46:52.687" v="5736" actId="1076"/>
          <ac:picMkLst>
            <pc:docMk/>
            <pc:sldMk cId="4290504243" sldId="329"/>
            <ac:picMk id="4" creationId="{2720D27E-E379-4B86-85C7-1C11E6EF3450}"/>
          </ac:picMkLst>
        </pc:picChg>
        <pc:picChg chg="del">
          <ac:chgData name="" userId="f9cbafaa3520ff22" providerId="LiveId" clId="{F083B503-AB81-4FD9-8182-1494D9595A68}" dt="2020-11-28T00:40:13.166" v="5693" actId="478"/>
          <ac:picMkLst>
            <pc:docMk/>
            <pc:sldMk cId="4290504243" sldId="329"/>
            <ac:picMk id="26" creationId="{F3340FA4-3227-4057-BB59-A7DAB6927665}"/>
          </ac:picMkLst>
        </pc:picChg>
        <pc:picChg chg="del">
          <ac:chgData name="" userId="f9cbafaa3520ff22" providerId="LiveId" clId="{F083B503-AB81-4FD9-8182-1494D9595A68}" dt="2020-11-28T00:40:13.166" v="5693" actId="478"/>
          <ac:picMkLst>
            <pc:docMk/>
            <pc:sldMk cId="4290504243" sldId="329"/>
            <ac:picMk id="27" creationId="{CE421A0E-4E22-402C-AC9F-875B448BB06A}"/>
          </ac:picMkLst>
        </pc:picChg>
        <pc:picChg chg="add mod">
          <ac:chgData name="" userId="f9cbafaa3520ff22" providerId="LiveId" clId="{F083B503-AB81-4FD9-8182-1494D9595A68}" dt="2020-11-28T00:46:49.717" v="5735" actId="1076"/>
          <ac:picMkLst>
            <pc:docMk/>
            <pc:sldMk cId="4290504243" sldId="329"/>
            <ac:picMk id="9218" creationId="{E1DB73FC-6BD0-4990-A460-D6A4EB42D1A7}"/>
          </ac:picMkLst>
        </pc:picChg>
      </pc:sldChg>
      <pc:sldChg chg="addSp delSp modSp add">
        <pc:chgData name="" userId="f9cbafaa3520ff22" providerId="LiveId" clId="{F083B503-AB81-4FD9-8182-1494D9595A68}" dt="2020-11-28T01:06:49.298" v="5913" actId="1037"/>
        <pc:sldMkLst>
          <pc:docMk/>
          <pc:sldMk cId="857043933" sldId="330"/>
        </pc:sldMkLst>
        <pc:spChg chg="del">
          <ac:chgData name="" userId="f9cbafaa3520ff22" providerId="LiveId" clId="{F083B503-AB81-4FD9-8182-1494D9595A68}" dt="2020-11-28T00:54:51.493" v="5813" actId="478"/>
          <ac:spMkLst>
            <pc:docMk/>
            <pc:sldMk cId="857043933" sldId="330"/>
            <ac:spMk id="2" creationId="{9BEB74C7-AA38-4E4C-890B-B150911B6032}"/>
          </ac:spMkLst>
        </pc:spChg>
        <pc:spChg chg="add mod">
          <ac:chgData name="" userId="f9cbafaa3520ff22" providerId="LiveId" clId="{F083B503-AB81-4FD9-8182-1494D9595A68}" dt="2020-11-28T01:04:15.119" v="5851" actId="1037"/>
          <ac:spMkLst>
            <pc:docMk/>
            <pc:sldMk cId="857043933" sldId="330"/>
            <ac:spMk id="3" creationId="{D02D6AAA-CAAE-4F85-B9A6-D985A52DFEC3}"/>
          </ac:spMkLst>
        </pc:spChg>
        <pc:spChg chg="del">
          <ac:chgData name="" userId="f9cbafaa3520ff22" providerId="LiveId" clId="{F083B503-AB81-4FD9-8182-1494D9595A68}" dt="2020-11-28T00:54:51.493" v="5813" actId="478"/>
          <ac:spMkLst>
            <pc:docMk/>
            <pc:sldMk cId="857043933" sldId="330"/>
            <ac:spMk id="5" creationId="{32CA7B12-9A5F-475D-BBF9-5886313AFB30}"/>
          </ac:spMkLst>
        </pc:spChg>
        <pc:spChg chg="add mod">
          <ac:chgData name="" userId="f9cbafaa3520ff22" providerId="LiveId" clId="{F083B503-AB81-4FD9-8182-1494D9595A68}" dt="2020-11-28T01:06:49.298" v="5913" actId="1037"/>
          <ac:spMkLst>
            <pc:docMk/>
            <pc:sldMk cId="857043933" sldId="330"/>
            <ac:spMk id="9" creationId="{80E967E3-8BAE-429B-B61B-BAAE4A49B949}"/>
          </ac:spMkLst>
        </pc:spChg>
        <pc:spChg chg="mod">
          <ac:chgData name="" userId="f9cbafaa3520ff22" providerId="LiveId" clId="{F083B503-AB81-4FD9-8182-1494D9595A68}" dt="2020-11-28T00:54:48.524" v="5812" actId="20577"/>
          <ac:spMkLst>
            <pc:docMk/>
            <pc:sldMk cId="857043933" sldId="330"/>
            <ac:spMk id="37" creationId="{116554A2-8353-4C46-878E-77D7FEB72661}"/>
          </ac:spMkLst>
        </pc:spChg>
        <pc:picChg chg="del">
          <ac:chgData name="" userId="f9cbafaa3520ff22" providerId="LiveId" clId="{F083B503-AB81-4FD9-8182-1494D9595A68}" dt="2020-11-28T00:54:51.493" v="5813" actId="478"/>
          <ac:picMkLst>
            <pc:docMk/>
            <pc:sldMk cId="857043933" sldId="330"/>
            <ac:picMk id="4" creationId="{2720D27E-E379-4B86-85C7-1C11E6EF3450}"/>
          </ac:picMkLst>
        </pc:picChg>
        <pc:picChg chg="del">
          <ac:chgData name="" userId="f9cbafaa3520ff22" providerId="LiveId" clId="{F083B503-AB81-4FD9-8182-1494D9595A68}" dt="2020-11-28T00:54:51.493" v="5813" actId="478"/>
          <ac:picMkLst>
            <pc:docMk/>
            <pc:sldMk cId="857043933" sldId="330"/>
            <ac:picMk id="9218" creationId="{E1DB73FC-6BD0-4990-A460-D6A4EB42D1A7}"/>
          </ac:picMkLst>
        </pc:picChg>
        <pc:picChg chg="add mod">
          <ac:chgData name="" userId="f9cbafaa3520ff22" providerId="LiveId" clId="{F083B503-AB81-4FD9-8182-1494D9595A68}" dt="2020-11-28T01:01:04.826" v="5819" actId="1076"/>
          <ac:picMkLst>
            <pc:docMk/>
            <pc:sldMk cId="857043933" sldId="330"/>
            <ac:picMk id="10242" creationId="{B5174F4D-71AF-4FDE-87B0-254E21FC1F86}"/>
          </ac:picMkLst>
        </pc:picChg>
      </pc:sldChg>
      <pc:sldChg chg="addSp delSp modSp add">
        <pc:chgData name="" userId="f9cbafaa3520ff22" providerId="LiveId" clId="{F083B503-AB81-4FD9-8182-1494D9595A68}" dt="2020-11-28T03:34:07.425" v="6025" actId="1036"/>
        <pc:sldMkLst>
          <pc:docMk/>
          <pc:sldMk cId="3861778807" sldId="331"/>
        </pc:sldMkLst>
        <pc:spChg chg="add mod">
          <ac:chgData name="" userId="f9cbafaa3520ff22" providerId="LiveId" clId="{F083B503-AB81-4FD9-8182-1494D9595A68}" dt="2020-11-28T03:32:17.667" v="5990" actId="14100"/>
          <ac:spMkLst>
            <pc:docMk/>
            <pc:sldMk cId="3861778807" sldId="331"/>
            <ac:spMk id="2" creationId="{4A79FE1D-BC07-4F8F-9CE7-BD06444DBAAA}"/>
          </ac:spMkLst>
        </pc:spChg>
        <pc:spChg chg="add mod">
          <ac:chgData name="" userId="f9cbafaa3520ff22" providerId="LiveId" clId="{F083B503-AB81-4FD9-8182-1494D9595A68}" dt="2020-11-28T03:34:07.425" v="6025" actId="1036"/>
          <ac:spMkLst>
            <pc:docMk/>
            <pc:sldMk cId="3861778807" sldId="331"/>
            <ac:spMk id="3" creationId="{FB9ABE2B-61FE-41C9-B21F-39A19439BD33}"/>
          </ac:spMkLst>
        </pc:spChg>
        <pc:spChg chg="del">
          <ac:chgData name="" userId="f9cbafaa3520ff22" providerId="LiveId" clId="{F083B503-AB81-4FD9-8182-1494D9595A68}" dt="2020-11-28T01:21:00.812" v="5915" actId="478"/>
          <ac:spMkLst>
            <pc:docMk/>
            <pc:sldMk cId="3861778807" sldId="331"/>
            <ac:spMk id="28" creationId="{AE1F9BD1-E67A-4701-A556-543081EE40A1}"/>
          </ac:spMkLst>
        </pc:spChg>
        <pc:spChg chg="del">
          <ac:chgData name="" userId="f9cbafaa3520ff22" providerId="LiveId" clId="{F083B503-AB81-4FD9-8182-1494D9595A68}" dt="2020-11-28T01:21:00.812" v="5915" actId="478"/>
          <ac:spMkLst>
            <pc:docMk/>
            <pc:sldMk cId="3861778807" sldId="331"/>
            <ac:spMk id="31" creationId="{8A081560-03E9-481A-851E-1DB2D3868342}"/>
          </ac:spMkLst>
        </pc:spChg>
        <pc:spChg chg="del">
          <ac:chgData name="" userId="f9cbafaa3520ff22" providerId="LiveId" clId="{F083B503-AB81-4FD9-8182-1494D9595A68}" dt="2020-11-28T01:21:00.812" v="5915" actId="478"/>
          <ac:spMkLst>
            <pc:docMk/>
            <pc:sldMk cId="3861778807" sldId="331"/>
            <ac:spMk id="33" creationId="{CE81E3DF-2F44-4C63-8071-9DBAEF94518D}"/>
          </ac:spMkLst>
        </pc:spChg>
        <pc:spChg chg="mod">
          <ac:chgData name="" userId="f9cbafaa3520ff22" providerId="LiveId" clId="{F083B503-AB81-4FD9-8182-1494D9595A68}" dt="2020-11-28T01:21:40.923" v="5952" actId="1076"/>
          <ac:spMkLst>
            <pc:docMk/>
            <pc:sldMk cId="3861778807" sldId="331"/>
            <ac:spMk id="37" creationId="{116554A2-8353-4C46-878E-77D7FEB72661}"/>
          </ac:spMkLst>
        </pc:spChg>
        <pc:picChg chg="add mod modCrop">
          <ac:chgData name="" userId="f9cbafaa3520ff22" providerId="LiveId" clId="{F083B503-AB81-4FD9-8182-1494D9595A68}" dt="2020-11-28T03:33:59.944" v="6020" actId="1037"/>
          <ac:picMkLst>
            <pc:docMk/>
            <pc:sldMk cId="3861778807" sldId="331"/>
            <ac:picMk id="11" creationId="{FBD71AEA-E869-4A80-BC2F-F121037C6F3B}"/>
          </ac:picMkLst>
        </pc:picChg>
        <pc:picChg chg="del">
          <ac:chgData name="" userId="f9cbafaa3520ff22" providerId="LiveId" clId="{F083B503-AB81-4FD9-8182-1494D9595A68}" dt="2020-11-28T01:21:00.812" v="5915" actId="478"/>
          <ac:picMkLst>
            <pc:docMk/>
            <pc:sldMk cId="3861778807" sldId="331"/>
            <ac:picMk id="26" creationId="{F3340FA4-3227-4057-BB59-A7DAB6927665}"/>
          </ac:picMkLst>
        </pc:picChg>
        <pc:picChg chg="del">
          <ac:chgData name="" userId="f9cbafaa3520ff22" providerId="LiveId" clId="{F083B503-AB81-4FD9-8182-1494D9595A68}" dt="2020-11-28T01:21:00.812" v="5915" actId="478"/>
          <ac:picMkLst>
            <pc:docMk/>
            <pc:sldMk cId="3861778807" sldId="331"/>
            <ac:picMk id="27" creationId="{CE421A0E-4E22-402C-AC9F-875B448BB06A}"/>
          </ac:picMkLst>
        </pc:picChg>
        <pc:picChg chg="add mod modCrop">
          <ac:chgData name="" userId="f9cbafaa3520ff22" providerId="LiveId" clId="{F083B503-AB81-4FD9-8182-1494D9595A68}" dt="2020-11-28T03:33:24.314" v="6008" actId="14100"/>
          <ac:picMkLst>
            <pc:docMk/>
            <pc:sldMk cId="3861778807" sldId="331"/>
            <ac:picMk id="11266" creationId="{F7D063A8-84A9-47E9-A200-C8D68F337B1C}"/>
          </ac:picMkLst>
        </pc:picChg>
      </pc:sldChg>
    </pc:docChg>
  </pc:docChgLst>
  <pc:docChgLst>
    <pc:chgData name="JJ HU" userId="f9cbafaa3520ff22" providerId="LiveId" clId="{C50B5AF4-60A9-45CD-88B4-E9060F4CCAC1}"/>
    <pc:docChg chg="undo custSel addSld delSld modSld">
      <pc:chgData name="JJ HU" userId="f9cbafaa3520ff22" providerId="LiveId" clId="{C50B5AF4-60A9-45CD-88B4-E9060F4CCAC1}" dt="2023-12-11T20:43:14.028" v="4880"/>
      <pc:docMkLst>
        <pc:docMk/>
      </pc:docMkLst>
      <pc:sldChg chg="addSp modSp mod">
        <pc:chgData name="JJ HU" userId="f9cbafaa3520ff22" providerId="LiveId" clId="{C50B5AF4-60A9-45CD-88B4-E9060F4CCAC1}" dt="2023-12-10T19:57:49.616" v="4873" actId="14100"/>
        <pc:sldMkLst>
          <pc:docMk/>
          <pc:sldMk cId="0" sldId="257"/>
        </pc:sldMkLst>
        <pc:spChg chg="mod">
          <ac:chgData name="JJ HU" userId="f9cbafaa3520ff22" providerId="LiveId" clId="{C50B5AF4-60A9-45CD-88B4-E9060F4CCAC1}" dt="2023-12-10T19:56:26.480" v="4872" actId="20577"/>
          <ac:spMkLst>
            <pc:docMk/>
            <pc:sldMk cId="0" sldId="257"/>
            <ac:spMk id="27652" creationId="{00000000-0000-0000-0000-000000000000}"/>
          </ac:spMkLst>
        </pc:spChg>
        <pc:picChg chg="add mod">
          <ac:chgData name="JJ HU" userId="f9cbafaa3520ff22" providerId="LiveId" clId="{C50B5AF4-60A9-45CD-88B4-E9060F4CCAC1}" dt="2023-12-10T19:57:49.616" v="4873" actId="14100"/>
          <ac:picMkLst>
            <pc:docMk/>
            <pc:sldMk cId="0" sldId="257"/>
            <ac:picMk id="3" creationId="{F24412A3-74AD-4712-93CD-7CFC3DAAD0B5}"/>
          </ac:picMkLst>
        </pc:picChg>
      </pc:sldChg>
      <pc:sldChg chg="add del">
        <pc:chgData name="JJ HU" userId="f9cbafaa3520ff22" providerId="LiveId" clId="{C50B5AF4-60A9-45CD-88B4-E9060F4CCAC1}" dt="2023-12-07T21:16:36.281" v="2036"/>
        <pc:sldMkLst>
          <pc:docMk/>
          <pc:sldMk cId="0" sldId="276"/>
        </pc:sldMkLst>
      </pc:sldChg>
      <pc:sldChg chg="add del modAnim">
        <pc:chgData name="JJ HU" userId="f9cbafaa3520ff22" providerId="LiveId" clId="{C50B5AF4-60A9-45CD-88B4-E9060F4CCAC1}" dt="2023-12-08T00:11:34.471" v="2039" actId="47"/>
        <pc:sldMkLst>
          <pc:docMk/>
          <pc:sldMk cId="0" sldId="277"/>
        </pc:sldMkLst>
      </pc:sldChg>
      <pc:sldChg chg="del">
        <pc:chgData name="JJ HU" userId="f9cbafaa3520ff22" providerId="LiveId" clId="{C50B5AF4-60A9-45CD-88B4-E9060F4CCAC1}" dt="2023-12-04T14:41:37.159" v="53" actId="47"/>
        <pc:sldMkLst>
          <pc:docMk/>
          <pc:sldMk cId="0" sldId="286"/>
        </pc:sldMkLst>
      </pc:sldChg>
      <pc:sldChg chg="modSp mod">
        <pc:chgData name="JJ HU" userId="f9cbafaa3520ff22" providerId="LiveId" clId="{C50B5AF4-60A9-45CD-88B4-E9060F4CCAC1}" dt="2023-12-04T14:30:11.297" v="11" actId="20577"/>
        <pc:sldMkLst>
          <pc:docMk/>
          <pc:sldMk cId="0" sldId="300"/>
        </pc:sldMkLst>
        <pc:spChg chg="mod">
          <ac:chgData name="JJ HU" userId="f9cbafaa3520ff22" providerId="LiveId" clId="{C50B5AF4-60A9-45CD-88B4-E9060F4CCAC1}" dt="2023-12-04T14:30:11.297" v="11" actId="20577"/>
          <ac:spMkLst>
            <pc:docMk/>
            <pc:sldMk cId="0" sldId="300"/>
            <ac:spMk id="6" creationId="{8E43A709-AFC9-4045-BCF4-214FBF32E9FC}"/>
          </ac:spMkLst>
        </pc:spChg>
      </pc:sldChg>
      <pc:sldChg chg="modSp add mod">
        <pc:chgData name="JJ HU" userId="f9cbafaa3520ff22" providerId="LiveId" clId="{C50B5AF4-60A9-45CD-88B4-E9060F4CCAC1}" dt="2023-12-04T16:33:21.673" v="1506" actId="6549"/>
        <pc:sldMkLst>
          <pc:docMk/>
          <pc:sldMk cId="202291831" sldId="309"/>
        </pc:sldMkLst>
        <pc:spChg chg="mod">
          <ac:chgData name="JJ HU" userId="f9cbafaa3520ff22" providerId="LiveId" clId="{C50B5AF4-60A9-45CD-88B4-E9060F4CCAC1}" dt="2023-12-04T16:33:21.673" v="1506" actId="6549"/>
          <ac:spMkLst>
            <pc:docMk/>
            <pc:sldMk cId="202291831" sldId="309"/>
            <ac:spMk id="3" creationId="{00000000-0000-0000-0000-000000000000}"/>
          </ac:spMkLst>
        </pc:spChg>
      </pc:sldChg>
      <pc:sldChg chg="del">
        <pc:chgData name="JJ HU" userId="f9cbafaa3520ff22" providerId="LiveId" clId="{C50B5AF4-60A9-45CD-88B4-E9060F4CCAC1}" dt="2023-12-04T14:41:56.953" v="57" actId="47"/>
        <pc:sldMkLst>
          <pc:docMk/>
          <pc:sldMk cId="3001091316" sldId="311"/>
        </pc:sldMkLst>
      </pc:sldChg>
      <pc:sldChg chg="del">
        <pc:chgData name="JJ HU" userId="f9cbafaa3520ff22" providerId="LiveId" clId="{C50B5AF4-60A9-45CD-88B4-E9060F4CCAC1}" dt="2023-12-04T14:41:37.159" v="53" actId="47"/>
        <pc:sldMkLst>
          <pc:docMk/>
          <pc:sldMk cId="1963168693" sldId="312"/>
        </pc:sldMkLst>
      </pc:sldChg>
      <pc:sldChg chg="del">
        <pc:chgData name="JJ HU" userId="f9cbafaa3520ff22" providerId="LiveId" clId="{C50B5AF4-60A9-45CD-88B4-E9060F4CCAC1}" dt="2023-12-04T14:41:46.629" v="55" actId="47"/>
        <pc:sldMkLst>
          <pc:docMk/>
          <pc:sldMk cId="4233689244" sldId="313"/>
        </pc:sldMkLst>
      </pc:sldChg>
      <pc:sldChg chg="del">
        <pc:chgData name="JJ HU" userId="f9cbafaa3520ff22" providerId="LiveId" clId="{C50B5AF4-60A9-45CD-88B4-E9060F4CCAC1}" dt="2023-12-04T14:41:37.159" v="53" actId="47"/>
        <pc:sldMkLst>
          <pc:docMk/>
          <pc:sldMk cId="3974838622" sldId="314"/>
        </pc:sldMkLst>
      </pc:sldChg>
      <pc:sldChg chg="del">
        <pc:chgData name="JJ HU" userId="f9cbafaa3520ff22" providerId="LiveId" clId="{C50B5AF4-60A9-45CD-88B4-E9060F4CCAC1}" dt="2023-12-04T14:41:37.159" v="53" actId="47"/>
        <pc:sldMkLst>
          <pc:docMk/>
          <pc:sldMk cId="549761625" sldId="315"/>
        </pc:sldMkLst>
      </pc:sldChg>
      <pc:sldChg chg="del">
        <pc:chgData name="JJ HU" userId="f9cbafaa3520ff22" providerId="LiveId" clId="{C50B5AF4-60A9-45CD-88B4-E9060F4CCAC1}" dt="2023-12-04T14:41:37.159" v="53" actId="47"/>
        <pc:sldMkLst>
          <pc:docMk/>
          <pc:sldMk cId="3500418470" sldId="316"/>
        </pc:sldMkLst>
      </pc:sldChg>
      <pc:sldChg chg="del">
        <pc:chgData name="JJ HU" userId="f9cbafaa3520ff22" providerId="LiveId" clId="{C50B5AF4-60A9-45CD-88B4-E9060F4CCAC1}" dt="2023-12-04T14:41:37.159" v="53" actId="47"/>
        <pc:sldMkLst>
          <pc:docMk/>
          <pc:sldMk cId="4067995305" sldId="317"/>
        </pc:sldMkLst>
      </pc:sldChg>
      <pc:sldChg chg="del">
        <pc:chgData name="JJ HU" userId="f9cbafaa3520ff22" providerId="LiveId" clId="{C50B5AF4-60A9-45CD-88B4-E9060F4CCAC1}" dt="2023-12-04T14:41:46.629" v="55" actId="47"/>
        <pc:sldMkLst>
          <pc:docMk/>
          <pc:sldMk cId="3430931940" sldId="318"/>
        </pc:sldMkLst>
      </pc:sldChg>
      <pc:sldChg chg="del">
        <pc:chgData name="JJ HU" userId="f9cbafaa3520ff22" providerId="LiveId" clId="{C50B5AF4-60A9-45CD-88B4-E9060F4CCAC1}" dt="2023-12-04T14:41:37.159" v="53" actId="47"/>
        <pc:sldMkLst>
          <pc:docMk/>
          <pc:sldMk cId="459814875" sldId="319"/>
        </pc:sldMkLst>
      </pc:sldChg>
      <pc:sldChg chg="del">
        <pc:chgData name="JJ HU" userId="f9cbafaa3520ff22" providerId="LiveId" clId="{C50B5AF4-60A9-45CD-88B4-E9060F4CCAC1}" dt="2023-12-04T14:41:37.159" v="53" actId="47"/>
        <pc:sldMkLst>
          <pc:docMk/>
          <pc:sldMk cId="2849563329" sldId="320"/>
        </pc:sldMkLst>
      </pc:sldChg>
      <pc:sldChg chg="del">
        <pc:chgData name="JJ HU" userId="f9cbafaa3520ff22" providerId="LiveId" clId="{C50B5AF4-60A9-45CD-88B4-E9060F4CCAC1}" dt="2023-12-04T14:41:37.159" v="53" actId="47"/>
        <pc:sldMkLst>
          <pc:docMk/>
          <pc:sldMk cId="1805519800" sldId="321"/>
        </pc:sldMkLst>
      </pc:sldChg>
      <pc:sldChg chg="del">
        <pc:chgData name="JJ HU" userId="f9cbafaa3520ff22" providerId="LiveId" clId="{C50B5AF4-60A9-45CD-88B4-E9060F4CCAC1}" dt="2023-12-04T14:41:37.159" v="53" actId="47"/>
        <pc:sldMkLst>
          <pc:docMk/>
          <pc:sldMk cId="2745405165" sldId="322"/>
        </pc:sldMkLst>
      </pc:sldChg>
      <pc:sldChg chg="del">
        <pc:chgData name="JJ HU" userId="f9cbafaa3520ff22" providerId="LiveId" clId="{C50B5AF4-60A9-45CD-88B4-E9060F4CCAC1}" dt="2023-12-04T14:41:37.159" v="53" actId="47"/>
        <pc:sldMkLst>
          <pc:docMk/>
          <pc:sldMk cId="1787951115" sldId="323"/>
        </pc:sldMkLst>
      </pc:sldChg>
      <pc:sldChg chg="del">
        <pc:chgData name="JJ HU" userId="f9cbafaa3520ff22" providerId="LiveId" clId="{C50B5AF4-60A9-45CD-88B4-E9060F4CCAC1}" dt="2023-12-04T14:41:37.159" v="53" actId="47"/>
        <pc:sldMkLst>
          <pc:docMk/>
          <pc:sldMk cId="4150094941" sldId="324"/>
        </pc:sldMkLst>
      </pc:sldChg>
      <pc:sldChg chg="del">
        <pc:chgData name="JJ HU" userId="f9cbafaa3520ff22" providerId="LiveId" clId="{C50B5AF4-60A9-45CD-88B4-E9060F4CCAC1}" dt="2023-12-04T14:41:47.277" v="56" actId="47"/>
        <pc:sldMkLst>
          <pc:docMk/>
          <pc:sldMk cId="600786297" sldId="325"/>
        </pc:sldMkLst>
      </pc:sldChg>
      <pc:sldChg chg="del">
        <pc:chgData name="JJ HU" userId="f9cbafaa3520ff22" providerId="LiveId" clId="{C50B5AF4-60A9-45CD-88B4-E9060F4CCAC1}" dt="2023-12-04T14:41:37.159" v="53" actId="47"/>
        <pc:sldMkLst>
          <pc:docMk/>
          <pc:sldMk cId="3565333120" sldId="326"/>
        </pc:sldMkLst>
      </pc:sldChg>
      <pc:sldChg chg="del">
        <pc:chgData name="JJ HU" userId="f9cbafaa3520ff22" providerId="LiveId" clId="{C50B5AF4-60A9-45CD-88B4-E9060F4CCAC1}" dt="2023-12-04T14:41:37.159" v="53" actId="47"/>
        <pc:sldMkLst>
          <pc:docMk/>
          <pc:sldMk cId="2076138971" sldId="327"/>
        </pc:sldMkLst>
      </pc:sldChg>
      <pc:sldChg chg="del">
        <pc:chgData name="JJ HU" userId="f9cbafaa3520ff22" providerId="LiveId" clId="{C50B5AF4-60A9-45CD-88B4-E9060F4CCAC1}" dt="2023-12-04T14:41:37.159" v="53" actId="47"/>
        <pc:sldMkLst>
          <pc:docMk/>
          <pc:sldMk cId="231111927" sldId="328"/>
        </pc:sldMkLst>
      </pc:sldChg>
      <pc:sldChg chg="del">
        <pc:chgData name="JJ HU" userId="f9cbafaa3520ff22" providerId="LiveId" clId="{C50B5AF4-60A9-45CD-88B4-E9060F4CCAC1}" dt="2023-12-04T14:41:37.159" v="53" actId="47"/>
        <pc:sldMkLst>
          <pc:docMk/>
          <pc:sldMk cId="4290504243" sldId="329"/>
        </pc:sldMkLst>
      </pc:sldChg>
      <pc:sldChg chg="del">
        <pc:chgData name="JJ HU" userId="f9cbafaa3520ff22" providerId="LiveId" clId="{C50B5AF4-60A9-45CD-88B4-E9060F4CCAC1}" dt="2023-12-04T14:41:37.159" v="53" actId="47"/>
        <pc:sldMkLst>
          <pc:docMk/>
          <pc:sldMk cId="857043933" sldId="330"/>
        </pc:sldMkLst>
      </pc:sldChg>
      <pc:sldChg chg="del">
        <pc:chgData name="JJ HU" userId="f9cbafaa3520ff22" providerId="LiveId" clId="{C50B5AF4-60A9-45CD-88B4-E9060F4CCAC1}" dt="2023-12-04T14:41:37.159" v="53" actId="47"/>
        <pc:sldMkLst>
          <pc:docMk/>
          <pc:sldMk cId="3861778807" sldId="331"/>
        </pc:sldMkLst>
      </pc:sldChg>
      <pc:sldChg chg="add del">
        <pc:chgData name="JJ HU" userId="f9cbafaa3520ff22" providerId="LiveId" clId="{C50B5AF4-60A9-45CD-88B4-E9060F4CCAC1}" dt="2023-12-07T06:40:22.320" v="1610"/>
        <pc:sldMkLst>
          <pc:docMk/>
          <pc:sldMk cId="1850577989" sldId="498"/>
        </pc:sldMkLst>
      </pc:sldChg>
      <pc:sldChg chg="delSp modSp add mod">
        <pc:chgData name="JJ HU" userId="f9cbafaa3520ff22" providerId="LiveId" clId="{C50B5AF4-60A9-45CD-88B4-E9060F4CCAC1}" dt="2023-12-10T19:51:36.442" v="4803" actId="20577"/>
        <pc:sldMkLst>
          <pc:docMk/>
          <pc:sldMk cId="1060472322" sldId="547"/>
        </pc:sldMkLst>
        <pc:spChg chg="del mod">
          <ac:chgData name="JJ HU" userId="f9cbafaa3520ff22" providerId="LiveId" clId="{C50B5AF4-60A9-45CD-88B4-E9060F4CCAC1}" dt="2023-12-10T19:28:29.037" v="4754" actId="478"/>
          <ac:spMkLst>
            <pc:docMk/>
            <pc:sldMk cId="1060472322" sldId="547"/>
            <ac:spMk id="2" creationId="{6697C335-A22E-4E08-B92B-52EA346A747B}"/>
          </ac:spMkLst>
        </pc:spChg>
        <pc:spChg chg="mod">
          <ac:chgData name="JJ HU" userId="f9cbafaa3520ff22" providerId="LiveId" clId="{C50B5AF4-60A9-45CD-88B4-E9060F4CCAC1}" dt="2023-12-10T19:29:13.069" v="4765" actId="1035"/>
          <ac:spMkLst>
            <pc:docMk/>
            <pc:sldMk cId="1060472322" sldId="547"/>
            <ac:spMk id="6" creationId="{4AA053BA-E8C3-4B47-923E-2F686BA46044}"/>
          </ac:spMkLst>
        </pc:spChg>
        <pc:spChg chg="mod">
          <ac:chgData name="JJ HU" userId="f9cbafaa3520ff22" providerId="LiveId" clId="{C50B5AF4-60A9-45CD-88B4-E9060F4CCAC1}" dt="2023-12-10T19:51:36.442" v="4803" actId="20577"/>
          <ac:spMkLst>
            <pc:docMk/>
            <pc:sldMk cId="1060472322" sldId="547"/>
            <ac:spMk id="8" creationId="{00000000-0000-0000-0000-000000000000}"/>
          </ac:spMkLst>
        </pc:spChg>
        <pc:spChg chg="mod">
          <ac:chgData name="JJ HU" userId="f9cbafaa3520ff22" providerId="LiveId" clId="{C50B5AF4-60A9-45CD-88B4-E9060F4CCAC1}" dt="2023-12-10T19:29:13.069" v="4765" actId="1035"/>
          <ac:spMkLst>
            <pc:docMk/>
            <pc:sldMk cId="1060472322" sldId="547"/>
            <ac:spMk id="13" creationId="{A9B4B62A-727B-475F-81B9-64DADA0E7650}"/>
          </ac:spMkLst>
        </pc:spChg>
        <pc:picChg chg="mod">
          <ac:chgData name="JJ HU" userId="f9cbafaa3520ff22" providerId="LiveId" clId="{C50B5AF4-60A9-45CD-88B4-E9060F4CCAC1}" dt="2023-12-10T19:29:13.069" v="4765" actId="1035"/>
          <ac:picMkLst>
            <pc:docMk/>
            <pc:sldMk cId="1060472322" sldId="547"/>
            <ac:picMk id="3" creationId="{72332BA2-DB2E-4606-A3A1-DC4A12B344B4}"/>
          </ac:picMkLst>
        </pc:picChg>
      </pc:sldChg>
      <pc:sldChg chg="add del">
        <pc:chgData name="JJ HU" userId="f9cbafaa3520ff22" providerId="LiveId" clId="{C50B5AF4-60A9-45CD-88B4-E9060F4CCAC1}" dt="2023-12-07T06:40:22.320" v="1610"/>
        <pc:sldMkLst>
          <pc:docMk/>
          <pc:sldMk cId="1451360034" sldId="582"/>
        </pc:sldMkLst>
      </pc:sldChg>
      <pc:sldChg chg="delSp modSp add mod">
        <pc:chgData name="JJ HU" userId="f9cbafaa3520ff22" providerId="LiveId" clId="{C50B5AF4-60A9-45CD-88B4-E9060F4CCAC1}" dt="2023-12-09T22:18:25.145" v="4186" actId="1036"/>
        <pc:sldMkLst>
          <pc:docMk/>
          <pc:sldMk cId="3645328648" sldId="593"/>
        </pc:sldMkLst>
        <pc:spChg chg="mod">
          <ac:chgData name="JJ HU" userId="f9cbafaa3520ff22" providerId="LiveId" clId="{C50B5AF4-60A9-45CD-88B4-E9060F4CCAC1}" dt="2023-12-09T22:18:20.395" v="4185" actId="1076"/>
          <ac:spMkLst>
            <pc:docMk/>
            <pc:sldMk cId="3645328648" sldId="593"/>
            <ac:spMk id="2" creationId="{35ED5847-6C1D-4CB2-A2C3-351E731FBE6C}"/>
          </ac:spMkLst>
        </pc:spChg>
        <pc:spChg chg="del mod">
          <ac:chgData name="JJ HU" userId="f9cbafaa3520ff22" providerId="LiveId" clId="{C50B5AF4-60A9-45CD-88B4-E9060F4CCAC1}" dt="2023-12-09T22:18:05.898" v="4178" actId="478"/>
          <ac:spMkLst>
            <pc:docMk/>
            <pc:sldMk cId="3645328648" sldId="593"/>
            <ac:spMk id="6" creationId="{7C4B8BDE-7D65-4C69-8FE3-9D8552D3D142}"/>
          </ac:spMkLst>
        </pc:spChg>
        <pc:spChg chg="mod">
          <ac:chgData name="JJ HU" userId="f9cbafaa3520ff22" providerId="LiveId" clId="{C50B5AF4-60A9-45CD-88B4-E9060F4CCAC1}" dt="2023-12-09T22:18:25.145" v="4186" actId="1036"/>
          <ac:spMkLst>
            <pc:docMk/>
            <pc:sldMk cId="3645328648" sldId="593"/>
            <ac:spMk id="24" creationId="{4215B240-A940-46F2-8BED-A47DBCE5F754}"/>
          </ac:spMkLst>
        </pc:spChg>
        <pc:spChg chg="mod">
          <ac:chgData name="JJ HU" userId="f9cbafaa3520ff22" providerId="LiveId" clId="{C50B5AF4-60A9-45CD-88B4-E9060F4CCAC1}" dt="2023-12-09T22:18:25.145" v="4186" actId="1036"/>
          <ac:spMkLst>
            <pc:docMk/>
            <pc:sldMk cId="3645328648" sldId="593"/>
            <ac:spMk id="31" creationId="{085F1DC9-682C-4EAE-9997-2693595B59B1}"/>
          </ac:spMkLst>
        </pc:spChg>
        <pc:spChg chg="mod">
          <ac:chgData name="JJ HU" userId="f9cbafaa3520ff22" providerId="LiveId" clId="{C50B5AF4-60A9-45CD-88B4-E9060F4CCAC1}" dt="2023-12-09T22:18:25.145" v="4186" actId="1036"/>
          <ac:spMkLst>
            <pc:docMk/>
            <pc:sldMk cId="3645328648" sldId="593"/>
            <ac:spMk id="32" creationId="{95C1C742-0902-4849-AB95-04A90CB1F8B5}"/>
          </ac:spMkLst>
        </pc:spChg>
        <pc:spChg chg="mod">
          <ac:chgData name="JJ HU" userId="f9cbafaa3520ff22" providerId="LiveId" clId="{C50B5AF4-60A9-45CD-88B4-E9060F4CCAC1}" dt="2023-12-09T22:18:25.145" v="4186" actId="1036"/>
          <ac:spMkLst>
            <pc:docMk/>
            <pc:sldMk cId="3645328648" sldId="593"/>
            <ac:spMk id="33" creationId="{7E91F6B5-E27E-4123-BA82-C667552877AA}"/>
          </ac:spMkLst>
        </pc:spChg>
        <pc:picChg chg="mod">
          <ac:chgData name="JJ HU" userId="f9cbafaa3520ff22" providerId="LiveId" clId="{C50B5AF4-60A9-45CD-88B4-E9060F4CCAC1}" dt="2023-12-09T22:18:25.145" v="4186" actId="1036"/>
          <ac:picMkLst>
            <pc:docMk/>
            <pc:sldMk cId="3645328648" sldId="593"/>
            <ac:picMk id="12" creationId="{D70041BD-326D-461C-B960-59020BBE47BC}"/>
          </ac:picMkLst>
        </pc:picChg>
        <pc:picChg chg="mod">
          <ac:chgData name="JJ HU" userId="f9cbafaa3520ff22" providerId="LiveId" clId="{C50B5AF4-60A9-45CD-88B4-E9060F4CCAC1}" dt="2023-12-09T22:18:25.145" v="4186" actId="1036"/>
          <ac:picMkLst>
            <pc:docMk/>
            <pc:sldMk cId="3645328648" sldId="593"/>
            <ac:picMk id="1030" creationId="{7F6709C7-AFD8-4B4E-AB90-10B6EDB1A21D}"/>
          </ac:picMkLst>
        </pc:picChg>
      </pc:sldChg>
      <pc:sldChg chg="delSp modSp add mod">
        <pc:chgData name="JJ HU" userId="f9cbafaa3520ff22" providerId="LiveId" clId="{C50B5AF4-60A9-45CD-88B4-E9060F4CCAC1}" dt="2023-12-10T19:27:28.067" v="4751" actId="1035"/>
        <pc:sldMkLst>
          <pc:docMk/>
          <pc:sldMk cId="1319519834" sldId="601"/>
        </pc:sldMkLst>
        <pc:spChg chg="mod">
          <ac:chgData name="JJ HU" userId="f9cbafaa3520ff22" providerId="LiveId" clId="{C50B5AF4-60A9-45CD-88B4-E9060F4CCAC1}" dt="2023-12-10T19:27:28.067" v="4751" actId="1035"/>
          <ac:spMkLst>
            <pc:docMk/>
            <pc:sldMk cId="1319519834" sldId="601"/>
            <ac:spMk id="2" creationId="{E989832D-8882-4694-92D3-189A0F497C42}"/>
          </ac:spMkLst>
        </pc:spChg>
        <pc:spChg chg="del mod">
          <ac:chgData name="JJ HU" userId="f9cbafaa3520ff22" providerId="LiveId" clId="{C50B5AF4-60A9-45CD-88B4-E9060F4CCAC1}" dt="2023-12-10T19:27:10.104" v="4739" actId="478"/>
          <ac:spMkLst>
            <pc:docMk/>
            <pc:sldMk cId="1319519834" sldId="601"/>
            <ac:spMk id="3" creationId="{5D8D7158-C67B-4413-8813-E76271F7018D}"/>
          </ac:spMkLst>
        </pc:spChg>
        <pc:spChg chg="mod">
          <ac:chgData name="JJ HU" userId="f9cbafaa3520ff22" providerId="LiveId" clId="{C50B5AF4-60A9-45CD-88B4-E9060F4CCAC1}" dt="2023-12-10T19:27:24.988" v="4747" actId="1035"/>
          <ac:spMkLst>
            <pc:docMk/>
            <pc:sldMk cId="1319519834" sldId="601"/>
            <ac:spMk id="13" creationId="{CBEBADF8-61B6-4593-8DA4-88F2E8520940}"/>
          </ac:spMkLst>
        </pc:spChg>
        <pc:spChg chg="mod">
          <ac:chgData name="JJ HU" userId="f9cbafaa3520ff22" providerId="LiveId" clId="{C50B5AF4-60A9-45CD-88B4-E9060F4CCAC1}" dt="2023-12-10T19:27:24.988" v="4747" actId="1035"/>
          <ac:spMkLst>
            <pc:docMk/>
            <pc:sldMk cId="1319519834" sldId="601"/>
            <ac:spMk id="14" creationId="{70C436A3-2221-493D-87A9-C1E51C2B4E96}"/>
          </ac:spMkLst>
        </pc:spChg>
        <pc:picChg chg="mod">
          <ac:chgData name="JJ HU" userId="f9cbafaa3520ff22" providerId="LiveId" clId="{C50B5AF4-60A9-45CD-88B4-E9060F4CCAC1}" dt="2023-12-10T19:27:24.988" v="4747" actId="1035"/>
          <ac:picMkLst>
            <pc:docMk/>
            <pc:sldMk cId="1319519834" sldId="601"/>
            <ac:picMk id="4" creationId="{AAAB377A-F28C-4223-A190-AB6D67359894}"/>
          </ac:picMkLst>
        </pc:picChg>
        <pc:picChg chg="mod">
          <ac:chgData name="JJ HU" userId="f9cbafaa3520ff22" providerId="LiveId" clId="{C50B5AF4-60A9-45CD-88B4-E9060F4CCAC1}" dt="2023-12-10T19:27:24.988" v="4747" actId="1035"/>
          <ac:picMkLst>
            <pc:docMk/>
            <pc:sldMk cId="1319519834" sldId="601"/>
            <ac:picMk id="5" creationId="{958D8BB5-98FA-4D19-9FEC-52B4A6A8318B}"/>
          </ac:picMkLst>
        </pc:picChg>
        <pc:picChg chg="mod">
          <ac:chgData name="JJ HU" userId="f9cbafaa3520ff22" providerId="LiveId" clId="{C50B5AF4-60A9-45CD-88B4-E9060F4CCAC1}" dt="2023-12-10T19:27:24.988" v="4747" actId="1035"/>
          <ac:picMkLst>
            <pc:docMk/>
            <pc:sldMk cId="1319519834" sldId="601"/>
            <ac:picMk id="12" creationId="{7207BEC9-9940-459F-A969-35B84A71653E}"/>
          </ac:picMkLst>
        </pc:picChg>
      </pc:sldChg>
      <pc:sldChg chg="addSp delSp modSp add mod">
        <pc:chgData name="JJ HU" userId="f9cbafaa3520ff22" providerId="LiveId" clId="{C50B5AF4-60A9-45CD-88B4-E9060F4CCAC1}" dt="2023-12-10T00:42:35.014" v="4315" actId="20577"/>
        <pc:sldMkLst>
          <pc:docMk/>
          <pc:sldMk cId="4108283816" sldId="604"/>
        </pc:sldMkLst>
        <pc:spChg chg="del">
          <ac:chgData name="JJ HU" userId="f9cbafaa3520ff22" providerId="LiveId" clId="{C50B5AF4-60A9-45CD-88B4-E9060F4CCAC1}" dt="2023-12-09T22:18:32.110" v="4187" actId="478"/>
          <ac:spMkLst>
            <pc:docMk/>
            <pc:sldMk cId="4108283816" sldId="604"/>
            <ac:spMk id="2" creationId="{35ED5847-6C1D-4CB2-A2C3-351E731FBE6C}"/>
          </ac:spMkLst>
        </pc:spChg>
        <pc:spChg chg="mod">
          <ac:chgData name="JJ HU" userId="f9cbafaa3520ff22" providerId="LiveId" clId="{C50B5AF4-60A9-45CD-88B4-E9060F4CCAC1}" dt="2023-12-09T22:19:00.678" v="4202" actId="1036"/>
          <ac:spMkLst>
            <pc:docMk/>
            <pc:sldMk cId="4108283816" sldId="604"/>
            <ac:spMk id="5" creationId="{957B1C7A-39AA-4DCB-A135-B019671EF6DC}"/>
          </ac:spMkLst>
        </pc:spChg>
        <pc:spChg chg="del mod">
          <ac:chgData name="JJ HU" userId="f9cbafaa3520ff22" providerId="LiveId" clId="{C50B5AF4-60A9-45CD-88B4-E9060F4CCAC1}" dt="2023-12-09T22:18:08.123" v="4179" actId="478"/>
          <ac:spMkLst>
            <pc:docMk/>
            <pc:sldMk cId="4108283816" sldId="604"/>
            <ac:spMk id="6" creationId="{7C4B8BDE-7D65-4C69-8FE3-9D8552D3D142}"/>
          </ac:spMkLst>
        </pc:spChg>
        <pc:spChg chg="add del mod">
          <ac:chgData name="JJ HU" userId="f9cbafaa3520ff22" providerId="LiveId" clId="{C50B5AF4-60A9-45CD-88B4-E9060F4CCAC1}" dt="2023-12-09T22:18:33.759" v="4188" actId="478"/>
          <ac:spMkLst>
            <pc:docMk/>
            <pc:sldMk cId="4108283816" sldId="604"/>
            <ac:spMk id="7" creationId="{C4723005-2DA2-4323-B424-A067BAD07AAC}"/>
          </ac:spMkLst>
        </pc:spChg>
        <pc:spChg chg="add mod">
          <ac:chgData name="JJ HU" userId="f9cbafaa3520ff22" providerId="LiveId" clId="{C50B5AF4-60A9-45CD-88B4-E9060F4CCAC1}" dt="2023-12-09T22:18:34.101" v="4189"/>
          <ac:spMkLst>
            <pc:docMk/>
            <pc:sldMk cId="4108283816" sldId="604"/>
            <ac:spMk id="13" creationId="{882DBFC2-C137-4FF7-A15A-C67DE2A90AC2}"/>
          </ac:spMkLst>
        </pc:spChg>
        <pc:spChg chg="add mod">
          <ac:chgData name="JJ HU" userId="f9cbafaa3520ff22" providerId="LiveId" clId="{C50B5AF4-60A9-45CD-88B4-E9060F4CCAC1}" dt="2023-12-09T22:18:46.377" v="4191"/>
          <ac:spMkLst>
            <pc:docMk/>
            <pc:sldMk cId="4108283816" sldId="604"/>
            <ac:spMk id="15" creationId="{364E9E9C-320C-4E27-B6DB-73E3CDFAEC0F}"/>
          </ac:spMkLst>
        </pc:spChg>
        <pc:spChg chg="add mod">
          <ac:chgData name="JJ HU" userId="f9cbafaa3520ff22" providerId="LiveId" clId="{C50B5AF4-60A9-45CD-88B4-E9060F4CCAC1}" dt="2023-12-09T22:18:46.377" v="4191"/>
          <ac:spMkLst>
            <pc:docMk/>
            <pc:sldMk cId="4108283816" sldId="604"/>
            <ac:spMk id="16" creationId="{978D9FAD-7DFD-4C07-96AD-0281355EC8F6}"/>
          </ac:spMkLst>
        </pc:spChg>
        <pc:spChg chg="add mod">
          <ac:chgData name="JJ HU" userId="f9cbafaa3520ff22" providerId="LiveId" clId="{C50B5AF4-60A9-45CD-88B4-E9060F4CCAC1}" dt="2023-12-10T00:42:35.014" v="4315" actId="20577"/>
          <ac:spMkLst>
            <pc:docMk/>
            <pc:sldMk cId="4108283816" sldId="604"/>
            <ac:spMk id="17" creationId="{E5447258-863E-45A1-ADDE-147E10C6EE80}"/>
          </ac:spMkLst>
        </pc:spChg>
        <pc:spChg chg="add mod">
          <ac:chgData name="JJ HU" userId="f9cbafaa3520ff22" providerId="LiveId" clId="{C50B5AF4-60A9-45CD-88B4-E9060F4CCAC1}" dt="2023-12-09T22:18:46.377" v="4191"/>
          <ac:spMkLst>
            <pc:docMk/>
            <pc:sldMk cId="4108283816" sldId="604"/>
            <ac:spMk id="18" creationId="{F0CEDEB9-A90A-43B0-ADCA-DEBF387D4C26}"/>
          </ac:spMkLst>
        </pc:spChg>
        <pc:spChg chg="del">
          <ac:chgData name="JJ HU" userId="f9cbafaa3520ff22" providerId="LiveId" clId="{C50B5AF4-60A9-45CD-88B4-E9060F4CCAC1}" dt="2023-12-09T22:18:46.022" v="4190" actId="478"/>
          <ac:spMkLst>
            <pc:docMk/>
            <pc:sldMk cId="4108283816" sldId="604"/>
            <ac:spMk id="24" creationId="{4215B240-A940-46F2-8BED-A47DBCE5F754}"/>
          </ac:spMkLst>
        </pc:spChg>
        <pc:spChg chg="del">
          <ac:chgData name="JJ HU" userId="f9cbafaa3520ff22" providerId="LiveId" clId="{C50B5AF4-60A9-45CD-88B4-E9060F4CCAC1}" dt="2023-12-09T22:18:46.022" v="4190" actId="478"/>
          <ac:spMkLst>
            <pc:docMk/>
            <pc:sldMk cId="4108283816" sldId="604"/>
            <ac:spMk id="25" creationId="{812D61A2-93B0-43FB-ADDB-08E46242BCB7}"/>
          </ac:spMkLst>
        </pc:spChg>
        <pc:spChg chg="del">
          <ac:chgData name="JJ HU" userId="f9cbafaa3520ff22" providerId="LiveId" clId="{C50B5AF4-60A9-45CD-88B4-E9060F4CCAC1}" dt="2023-12-09T22:18:46.022" v="4190" actId="478"/>
          <ac:spMkLst>
            <pc:docMk/>
            <pc:sldMk cId="4108283816" sldId="604"/>
            <ac:spMk id="26" creationId="{D62819F2-E170-4656-B673-1B33B721754E}"/>
          </ac:spMkLst>
        </pc:spChg>
        <pc:spChg chg="del">
          <ac:chgData name="JJ HU" userId="f9cbafaa3520ff22" providerId="LiveId" clId="{C50B5AF4-60A9-45CD-88B4-E9060F4CCAC1}" dt="2023-12-09T22:18:46.022" v="4190" actId="478"/>
          <ac:spMkLst>
            <pc:docMk/>
            <pc:sldMk cId="4108283816" sldId="604"/>
            <ac:spMk id="29" creationId="{2E2EC5B5-E577-4F8A-BBFF-F37B7E728FC0}"/>
          </ac:spMkLst>
        </pc:spChg>
        <pc:picChg chg="mod">
          <ac:chgData name="JJ HU" userId="f9cbafaa3520ff22" providerId="LiveId" clId="{C50B5AF4-60A9-45CD-88B4-E9060F4CCAC1}" dt="2023-12-09T22:19:00.678" v="4202" actId="1036"/>
          <ac:picMkLst>
            <pc:docMk/>
            <pc:sldMk cId="4108283816" sldId="604"/>
            <ac:picMk id="3" creationId="{F9E1AB2C-1449-462A-86A5-C9CA9AC8E629}"/>
          </ac:picMkLst>
        </pc:picChg>
        <pc:picChg chg="add mod">
          <ac:chgData name="JJ HU" userId="f9cbafaa3520ff22" providerId="LiveId" clId="{C50B5AF4-60A9-45CD-88B4-E9060F4CCAC1}" dt="2023-12-09T22:18:46.377" v="4191"/>
          <ac:picMkLst>
            <pc:docMk/>
            <pc:sldMk cId="4108283816" sldId="604"/>
            <ac:picMk id="14" creationId="{9762077F-6CD8-428B-9004-AB6D4A6730BA}"/>
          </ac:picMkLst>
        </pc:picChg>
        <pc:picChg chg="del">
          <ac:chgData name="JJ HU" userId="f9cbafaa3520ff22" providerId="LiveId" clId="{C50B5AF4-60A9-45CD-88B4-E9060F4CCAC1}" dt="2023-12-09T22:18:46.022" v="4190" actId="478"/>
          <ac:picMkLst>
            <pc:docMk/>
            <pc:sldMk cId="4108283816" sldId="604"/>
            <ac:picMk id="1030" creationId="{7F6709C7-AFD8-4B4E-AB90-10B6EDB1A21D}"/>
          </ac:picMkLst>
        </pc:picChg>
      </pc:sldChg>
      <pc:sldChg chg="add">
        <pc:chgData name="JJ HU" userId="f9cbafaa3520ff22" providerId="LiveId" clId="{C50B5AF4-60A9-45CD-88B4-E9060F4CCAC1}" dt="2023-12-10T19:28:23.918" v="4752"/>
        <pc:sldMkLst>
          <pc:docMk/>
          <pc:sldMk cId="1714916296" sldId="755"/>
        </pc:sldMkLst>
      </pc:sldChg>
      <pc:sldChg chg="modSp add mod">
        <pc:chgData name="JJ HU" userId="f9cbafaa3520ff22" providerId="LiveId" clId="{C50B5AF4-60A9-45CD-88B4-E9060F4CCAC1}" dt="2023-12-10T19:30:00.094" v="4795" actId="1035"/>
        <pc:sldMkLst>
          <pc:docMk/>
          <pc:sldMk cId="613662521" sldId="756"/>
        </pc:sldMkLst>
        <pc:spChg chg="mod">
          <ac:chgData name="JJ HU" userId="f9cbafaa3520ff22" providerId="LiveId" clId="{C50B5AF4-60A9-45CD-88B4-E9060F4CCAC1}" dt="2023-12-10T19:30:00.094" v="4795" actId="1035"/>
          <ac:spMkLst>
            <pc:docMk/>
            <pc:sldMk cId="613662521" sldId="756"/>
            <ac:spMk id="2" creationId="{44C74299-4AF3-4CB2-9E14-B9237DC6D89E}"/>
          </ac:spMkLst>
        </pc:spChg>
        <pc:spChg chg="mod">
          <ac:chgData name="JJ HU" userId="f9cbafaa3520ff22" providerId="LiveId" clId="{C50B5AF4-60A9-45CD-88B4-E9060F4CCAC1}" dt="2023-12-10T19:29:53.832" v="4793" actId="1036"/>
          <ac:spMkLst>
            <pc:docMk/>
            <pc:sldMk cId="613662521" sldId="756"/>
            <ac:spMk id="7" creationId="{DCF52AF2-6F69-4093-BC38-5E166489F0DF}"/>
          </ac:spMkLst>
        </pc:spChg>
        <pc:spChg chg="mod">
          <ac:chgData name="JJ HU" userId="f9cbafaa3520ff22" providerId="LiveId" clId="{C50B5AF4-60A9-45CD-88B4-E9060F4CCAC1}" dt="2023-12-10T19:29:53.832" v="4793" actId="1036"/>
          <ac:spMkLst>
            <pc:docMk/>
            <pc:sldMk cId="613662521" sldId="756"/>
            <ac:spMk id="8" creationId="{D47874F3-C592-4254-97FD-2D4E9A783F22}"/>
          </ac:spMkLst>
        </pc:spChg>
        <pc:spChg chg="mod">
          <ac:chgData name="JJ HU" userId="f9cbafaa3520ff22" providerId="LiveId" clId="{C50B5AF4-60A9-45CD-88B4-E9060F4CCAC1}" dt="2023-12-10T19:29:53.832" v="4793" actId="1036"/>
          <ac:spMkLst>
            <pc:docMk/>
            <pc:sldMk cId="613662521" sldId="756"/>
            <ac:spMk id="11" creationId="{59158F19-5494-40EA-92B3-9ED9C22E5E27}"/>
          </ac:spMkLst>
        </pc:spChg>
        <pc:picChg chg="mod">
          <ac:chgData name="JJ HU" userId="f9cbafaa3520ff22" providerId="LiveId" clId="{C50B5AF4-60A9-45CD-88B4-E9060F4CCAC1}" dt="2023-12-10T19:29:53.832" v="4793" actId="1036"/>
          <ac:picMkLst>
            <pc:docMk/>
            <pc:sldMk cId="613662521" sldId="756"/>
            <ac:picMk id="4" creationId="{A6FD8EB8-2273-4D18-93B4-0030E821D75C}"/>
          </ac:picMkLst>
        </pc:picChg>
        <pc:picChg chg="mod">
          <ac:chgData name="JJ HU" userId="f9cbafaa3520ff22" providerId="LiveId" clId="{C50B5AF4-60A9-45CD-88B4-E9060F4CCAC1}" dt="2023-12-10T19:29:53.832" v="4793" actId="1036"/>
          <ac:picMkLst>
            <pc:docMk/>
            <pc:sldMk cId="613662521" sldId="756"/>
            <ac:picMk id="5" creationId="{64E809C6-A769-4649-B0EF-AC72BE40E11A}"/>
          </ac:picMkLst>
        </pc:picChg>
        <pc:cxnChg chg="mod">
          <ac:chgData name="JJ HU" userId="f9cbafaa3520ff22" providerId="LiveId" clId="{C50B5AF4-60A9-45CD-88B4-E9060F4CCAC1}" dt="2023-12-10T19:29:53.832" v="4793" actId="1036"/>
          <ac:cxnSpMkLst>
            <pc:docMk/>
            <pc:sldMk cId="613662521" sldId="756"/>
            <ac:cxnSpMk id="9" creationId="{622DC1F9-AFC5-4A9F-AE11-ADE2AB7D421E}"/>
          </ac:cxnSpMkLst>
        </pc:cxnChg>
        <pc:cxnChg chg="mod">
          <ac:chgData name="JJ HU" userId="f9cbafaa3520ff22" providerId="LiveId" clId="{C50B5AF4-60A9-45CD-88B4-E9060F4CCAC1}" dt="2023-12-10T19:29:53.832" v="4793" actId="1036"/>
          <ac:cxnSpMkLst>
            <pc:docMk/>
            <pc:sldMk cId="613662521" sldId="756"/>
            <ac:cxnSpMk id="10" creationId="{A29C392C-0AA6-4F4D-A6E8-FA2C27129696}"/>
          </ac:cxnSpMkLst>
        </pc:cxnChg>
      </pc:sldChg>
      <pc:sldChg chg="delSp modSp add mod">
        <pc:chgData name="JJ HU" userId="f9cbafaa3520ff22" providerId="LiveId" clId="{C50B5AF4-60A9-45CD-88B4-E9060F4CCAC1}" dt="2023-12-04T15:03:08.962" v="583" actId="255"/>
        <pc:sldMkLst>
          <pc:docMk/>
          <pc:sldMk cId="4228270764" sldId="1102"/>
        </pc:sldMkLst>
        <pc:spChg chg="mod">
          <ac:chgData name="JJ HU" userId="f9cbafaa3520ff22" providerId="LiveId" clId="{C50B5AF4-60A9-45CD-88B4-E9060F4CCAC1}" dt="2023-12-04T15:03:08.962" v="583" actId="255"/>
          <ac:spMkLst>
            <pc:docMk/>
            <pc:sldMk cId="4228270764" sldId="1102"/>
            <ac:spMk id="2" creationId="{00000000-0000-0000-0000-000000000000}"/>
          </ac:spMkLst>
        </pc:spChg>
        <pc:spChg chg="mod">
          <ac:chgData name="JJ HU" userId="f9cbafaa3520ff22" providerId="LiveId" clId="{C50B5AF4-60A9-45CD-88B4-E9060F4CCAC1}" dt="2023-12-04T14:43:29.138" v="117" actId="1036"/>
          <ac:spMkLst>
            <pc:docMk/>
            <pc:sldMk cId="4228270764" sldId="1102"/>
            <ac:spMk id="3" creationId="{2D335E61-3248-4974-BC1C-4A78693F7D4B}"/>
          </ac:spMkLst>
        </pc:spChg>
        <pc:spChg chg="mod">
          <ac:chgData name="JJ HU" userId="f9cbafaa3520ff22" providerId="LiveId" clId="{C50B5AF4-60A9-45CD-88B4-E9060F4CCAC1}" dt="2023-12-04T14:43:29.138" v="117" actId="1036"/>
          <ac:spMkLst>
            <pc:docMk/>
            <pc:sldMk cId="4228270764" sldId="1102"/>
            <ac:spMk id="9" creationId="{E3B0B141-27C6-4180-B725-F0558B7B57A9}"/>
          </ac:spMkLst>
        </pc:spChg>
        <pc:spChg chg="mod">
          <ac:chgData name="JJ HU" userId="f9cbafaa3520ff22" providerId="LiveId" clId="{C50B5AF4-60A9-45CD-88B4-E9060F4CCAC1}" dt="2023-12-04T14:43:29.138" v="117" actId="1036"/>
          <ac:spMkLst>
            <pc:docMk/>
            <pc:sldMk cId="4228270764" sldId="1102"/>
            <ac:spMk id="56" creationId="{2B4FF417-8EBD-4A11-BFE4-C7FC04D1AA42}"/>
          </ac:spMkLst>
        </pc:spChg>
        <pc:spChg chg="mod">
          <ac:chgData name="JJ HU" userId="f9cbafaa3520ff22" providerId="LiveId" clId="{C50B5AF4-60A9-45CD-88B4-E9060F4CCAC1}" dt="2023-12-04T14:43:11.041" v="108" actId="1076"/>
          <ac:spMkLst>
            <pc:docMk/>
            <pc:sldMk cId="4228270764" sldId="1102"/>
            <ac:spMk id="66" creationId="{4C5B9F07-F7A7-4380-B513-5E6311A56D5A}"/>
          </ac:spMkLst>
        </pc:spChg>
        <pc:spChg chg="del">
          <ac:chgData name="JJ HU" userId="f9cbafaa3520ff22" providerId="LiveId" clId="{C50B5AF4-60A9-45CD-88B4-E9060F4CCAC1}" dt="2023-12-04T14:42:44.479" v="85" actId="478"/>
          <ac:spMkLst>
            <pc:docMk/>
            <pc:sldMk cId="4228270764" sldId="1102"/>
            <ac:spMk id="96" creationId="{03D149EB-B3D5-44D1-8F30-3154DEF954DD}"/>
          </ac:spMkLst>
        </pc:spChg>
        <pc:spChg chg="mod">
          <ac:chgData name="JJ HU" userId="f9cbafaa3520ff22" providerId="LiveId" clId="{C50B5AF4-60A9-45CD-88B4-E9060F4CCAC1}" dt="2023-12-04T14:43:29.138" v="117" actId="1036"/>
          <ac:spMkLst>
            <pc:docMk/>
            <pc:sldMk cId="4228270764" sldId="1102"/>
            <ac:spMk id="100" creationId="{1D366EA1-D9AA-47DC-84A1-1899F74CC2E9}"/>
          </ac:spMkLst>
        </pc:spChg>
        <pc:grpChg chg="mod">
          <ac:chgData name="JJ HU" userId="f9cbafaa3520ff22" providerId="LiveId" clId="{C50B5AF4-60A9-45CD-88B4-E9060F4CCAC1}" dt="2023-12-04T14:43:29.138" v="117" actId="1036"/>
          <ac:grpSpMkLst>
            <pc:docMk/>
            <pc:sldMk cId="4228270764" sldId="1102"/>
            <ac:grpSpMk id="10" creationId="{B114512D-63CC-49B9-8ED3-8415F950B9BC}"/>
          </ac:grpSpMkLst>
        </pc:grpChg>
        <pc:grpChg chg="mod">
          <ac:chgData name="JJ HU" userId="f9cbafaa3520ff22" providerId="LiveId" clId="{C50B5AF4-60A9-45CD-88B4-E9060F4CCAC1}" dt="2023-12-04T14:43:29.138" v="117" actId="1036"/>
          <ac:grpSpMkLst>
            <pc:docMk/>
            <pc:sldMk cId="4228270764" sldId="1102"/>
            <ac:grpSpMk id="12" creationId="{6270F33E-CC8C-4570-946E-7D48F60DF0F4}"/>
          </ac:grpSpMkLst>
        </pc:grpChg>
        <pc:grpChg chg="mod">
          <ac:chgData name="JJ HU" userId="f9cbafaa3520ff22" providerId="LiveId" clId="{C50B5AF4-60A9-45CD-88B4-E9060F4CCAC1}" dt="2023-12-04T14:43:29.138" v="117" actId="1036"/>
          <ac:grpSpMkLst>
            <pc:docMk/>
            <pc:sldMk cId="4228270764" sldId="1102"/>
            <ac:grpSpMk id="85" creationId="{FE689EA6-4E6C-44BA-B59F-B1A743ADD268}"/>
          </ac:grpSpMkLst>
        </pc:grpChg>
        <pc:grpChg chg="mod">
          <ac:chgData name="JJ HU" userId="f9cbafaa3520ff22" providerId="LiveId" clId="{C50B5AF4-60A9-45CD-88B4-E9060F4CCAC1}" dt="2023-12-04T14:43:29.138" v="117" actId="1036"/>
          <ac:grpSpMkLst>
            <pc:docMk/>
            <pc:sldMk cId="4228270764" sldId="1102"/>
            <ac:grpSpMk id="86" creationId="{3B05F05A-AAFB-46F6-AE8B-71CBA346003C}"/>
          </ac:grpSpMkLst>
        </pc:grpChg>
        <pc:grpChg chg="mod">
          <ac:chgData name="JJ HU" userId="f9cbafaa3520ff22" providerId="LiveId" clId="{C50B5AF4-60A9-45CD-88B4-E9060F4CCAC1}" dt="2023-12-04T14:43:29.138" v="117" actId="1036"/>
          <ac:grpSpMkLst>
            <pc:docMk/>
            <pc:sldMk cId="4228270764" sldId="1102"/>
            <ac:grpSpMk id="87" creationId="{F9910B27-4A60-4C16-B8E1-A4626370FEF6}"/>
          </ac:grpSpMkLst>
        </pc:grpChg>
        <pc:grpChg chg="del">
          <ac:chgData name="JJ HU" userId="f9cbafaa3520ff22" providerId="LiveId" clId="{C50B5AF4-60A9-45CD-88B4-E9060F4CCAC1}" dt="2023-12-04T14:42:49.806" v="88" actId="478"/>
          <ac:grpSpMkLst>
            <pc:docMk/>
            <pc:sldMk cId="4228270764" sldId="1102"/>
            <ac:grpSpMk id="98" creationId="{B67308E9-9136-4F98-B78E-91335D878C69}"/>
          </ac:grpSpMkLst>
        </pc:grpChg>
        <pc:cxnChg chg="mod">
          <ac:chgData name="JJ HU" userId="f9cbafaa3520ff22" providerId="LiveId" clId="{C50B5AF4-60A9-45CD-88B4-E9060F4CCAC1}" dt="2023-12-04T14:43:29.138" v="117" actId="1036"/>
          <ac:cxnSpMkLst>
            <pc:docMk/>
            <pc:sldMk cId="4228270764" sldId="1102"/>
            <ac:cxnSpMk id="8" creationId="{369250A8-9DF1-48B5-A48A-CC44EC0610B6}"/>
          </ac:cxnSpMkLst>
        </pc:cxnChg>
        <pc:cxnChg chg="mod">
          <ac:chgData name="JJ HU" userId="f9cbafaa3520ff22" providerId="LiveId" clId="{C50B5AF4-60A9-45CD-88B4-E9060F4CCAC1}" dt="2023-12-04T14:43:29.138" v="117" actId="1036"/>
          <ac:cxnSpMkLst>
            <pc:docMk/>
            <pc:sldMk cId="4228270764" sldId="1102"/>
            <ac:cxnSpMk id="17" creationId="{5AE01D46-1FC4-4955-9D88-1398D159DE7E}"/>
          </ac:cxnSpMkLst>
        </pc:cxnChg>
        <pc:cxnChg chg="mod">
          <ac:chgData name="JJ HU" userId="f9cbafaa3520ff22" providerId="LiveId" clId="{C50B5AF4-60A9-45CD-88B4-E9060F4CCAC1}" dt="2023-12-04T14:43:29.138" v="117" actId="1036"/>
          <ac:cxnSpMkLst>
            <pc:docMk/>
            <pc:sldMk cId="4228270764" sldId="1102"/>
            <ac:cxnSpMk id="18" creationId="{2E5F0CA2-BE59-402B-9D39-4D4064DBD092}"/>
          </ac:cxnSpMkLst>
        </pc:cxnChg>
        <pc:cxnChg chg="mod">
          <ac:chgData name="JJ HU" userId="f9cbafaa3520ff22" providerId="LiveId" clId="{C50B5AF4-60A9-45CD-88B4-E9060F4CCAC1}" dt="2023-12-04T14:43:29.138" v="117" actId="1036"/>
          <ac:cxnSpMkLst>
            <pc:docMk/>
            <pc:sldMk cId="4228270764" sldId="1102"/>
            <ac:cxnSpMk id="19" creationId="{1EBE4A23-59D8-4736-A962-EEA0301B4B37}"/>
          </ac:cxnSpMkLst>
        </pc:cxnChg>
        <pc:cxnChg chg="mod">
          <ac:chgData name="JJ HU" userId="f9cbafaa3520ff22" providerId="LiveId" clId="{C50B5AF4-60A9-45CD-88B4-E9060F4CCAC1}" dt="2023-12-04T14:43:29.138" v="117" actId="1036"/>
          <ac:cxnSpMkLst>
            <pc:docMk/>
            <pc:sldMk cId="4228270764" sldId="1102"/>
            <ac:cxnSpMk id="20" creationId="{1BE25F83-DCE6-46DC-9A35-A12D5DD70390}"/>
          </ac:cxnSpMkLst>
        </pc:cxnChg>
        <pc:cxnChg chg="mod">
          <ac:chgData name="JJ HU" userId="f9cbafaa3520ff22" providerId="LiveId" clId="{C50B5AF4-60A9-45CD-88B4-E9060F4CCAC1}" dt="2023-12-04T14:43:29.138" v="117" actId="1036"/>
          <ac:cxnSpMkLst>
            <pc:docMk/>
            <pc:sldMk cId="4228270764" sldId="1102"/>
            <ac:cxnSpMk id="22" creationId="{E13C3C83-8C2E-42E6-871D-0B87A62B1B3E}"/>
          </ac:cxnSpMkLst>
        </pc:cxnChg>
        <pc:cxnChg chg="del">
          <ac:chgData name="JJ HU" userId="f9cbafaa3520ff22" providerId="LiveId" clId="{C50B5AF4-60A9-45CD-88B4-E9060F4CCAC1}" dt="2023-12-04T14:42:49.806" v="88" actId="478"/>
          <ac:cxnSpMkLst>
            <pc:docMk/>
            <pc:sldMk cId="4228270764" sldId="1102"/>
            <ac:cxnSpMk id="88" creationId="{9DA525BD-838D-487F-B68F-44F7C1572B18}"/>
          </ac:cxnSpMkLst>
        </pc:cxnChg>
        <pc:cxnChg chg="del">
          <ac:chgData name="JJ HU" userId="f9cbafaa3520ff22" providerId="LiveId" clId="{C50B5AF4-60A9-45CD-88B4-E9060F4CCAC1}" dt="2023-12-04T14:42:48.173" v="87" actId="478"/>
          <ac:cxnSpMkLst>
            <pc:docMk/>
            <pc:sldMk cId="4228270764" sldId="1102"/>
            <ac:cxnSpMk id="90" creationId="{03E64EF8-FBD7-4367-A652-47E145C45785}"/>
          </ac:cxnSpMkLst>
        </pc:cxnChg>
        <pc:cxnChg chg="del">
          <ac:chgData name="JJ HU" userId="f9cbafaa3520ff22" providerId="LiveId" clId="{C50B5AF4-60A9-45CD-88B4-E9060F4CCAC1}" dt="2023-12-04T14:42:51.343" v="89" actId="478"/>
          <ac:cxnSpMkLst>
            <pc:docMk/>
            <pc:sldMk cId="4228270764" sldId="1102"/>
            <ac:cxnSpMk id="92" creationId="{0BFABFE3-7F7C-4FF6-A558-EB31CFBE5A43}"/>
          </ac:cxnSpMkLst>
        </pc:cxnChg>
        <pc:cxnChg chg="del">
          <ac:chgData name="JJ HU" userId="f9cbafaa3520ff22" providerId="LiveId" clId="{C50B5AF4-60A9-45CD-88B4-E9060F4CCAC1}" dt="2023-12-04T14:42:46.604" v="86" actId="478"/>
          <ac:cxnSpMkLst>
            <pc:docMk/>
            <pc:sldMk cId="4228270764" sldId="1102"/>
            <ac:cxnSpMk id="95" creationId="{7420C514-AF77-4D92-AB20-4DCB4B36B5F9}"/>
          </ac:cxnSpMkLst>
        </pc:cxnChg>
      </pc:sldChg>
      <pc:sldChg chg="addSp delSp modSp add mod">
        <pc:chgData name="JJ HU" userId="f9cbafaa3520ff22" providerId="LiveId" clId="{C50B5AF4-60A9-45CD-88B4-E9060F4CCAC1}" dt="2023-12-04T15:02:34.253" v="581" actId="1076"/>
        <pc:sldMkLst>
          <pc:docMk/>
          <pc:sldMk cId="1545664814" sldId="1103"/>
        </pc:sldMkLst>
        <pc:spChg chg="add mod">
          <ac:chgData name="JJ HU" userId="f9cbafaa3520ff22" providerId="LiveId" clId="{C50B5AF4-60A9-45CD-88B4-E9060F4CCAC1}" dt="2023-12-04T15:00:06.668" v="481" actId="1036"/>
          <ac:spMkLst>
            <pc:docMk/>
            <pc:sldMk cId="1545664814" sldId="1103"/>
            <ac:spMk id="5" creationId="{30F55C92-4EBC-4C31-877E-33029F8EB0FD}"/>
          </ac:spMkLst>
        </pc:spChg>
        <pc:spChg chg="add mod">
          <ac:chgData name="JJ HU" userId="f9cbafaa3520ff22" providerId="LiveId" clId="{C50B5AF4-60A9-45CD-88B4-E9060F4CCAC1}" dt="2023-12-04T15:02:19.481" v="580" actId="1038"/>
          <ac:spMkLst>
            <pc:docMk/>
            <pc:sldMk cId="1545664814" sldId="1103"/>
            <ac:spMk id="7" creationId="{94664E60-83EE-4541-934A-14040629E902}"/>
          </ac:spMkLst>
        </pc:spChg>
        <pc:spChg chg="add mod">
          <ac:chgData name="JJ HU" userId="f9cbafaa3520ff22" providerId="LiveId" clId="{C50B5AF4-60A9-45CD-88B4-E9060F4CCAC1}" dt="2023-12-04T15:02:14.941" v="573" actId="1037"/>
          <ac:spMkLst>
            <pc:docMk/>
            <pc:sldMk cId="1545664814" sldId="1103"/>
            <ac:spMk id="8" creationId="{24D8C506-7F30-44CF-AB08-8B3853A8A021}"/>
          </ac:spMkLst>
        </pc:spChg>
        <pc:spChg chg="add mod">
          <ac:chgData name="JJ HU" userId="f9cbafaa3520ff22" providerId="LiveId" clId="{C50B5AF4-60A9-45CD-88B4-E9060F4CCAC1}" dt="2023-12-04T14:59:56.634" v="479" actId="1076"/>
          <ac:spMkLst>
            <pc:docMk/>
            <pc:sldMk cId="1545664814" sldId="1103"/>
            <ac:spMk id="10" creationId="{1F094162-45A0-4BAF-9E67-0E4F7BC6F6F9}"/>
          </ac:spMkLst>
        </pc:spChg>
        <pc:spChg chg="add mod">
          <ac:chgData name="JJ HU" userId="f9cbafaa3520ff22" providerId="LiveId" clId="{C50B5AF4-60A9-45CD-88B4-E9060F4CCAC1}" dt="2023-12-04T15:02:34.253" v="581" actId="1076"/>
          <ac:spMkLst>
            <pc:docMk/>
            <pc:sldMk cId="1545664814" sldId="1103"/>
            <ac:spMk id="12" creationId="{D867F13A-05D0-4DFD-B6E8-1F961F294F22}"/>
          </ac:spMkLst>
        </pc:spChg>
        <pc:spChg chg="mod">
          <ac:chgData name="JJ HU" userId="f9cbafaa3520ff22" providerId="LiveId" clId="{C50B5AF4-60A9-45CD-88B4-E9060F4CCAC1}" dt="2023-12-04T14:47:51.108" v="137" actId="20577"/>
          <ac:spMkLst>
            <pc:docMk/>
            <pc:sldMk cId="1545664814" sldId="1103"/>
            <ac:spMk id="27650" creationId="{00000000-0000-0000-0000-000000000000}"/>
          </ac:spMkLst>
        </pc:spChg>
        <pc:spChg chg="mod">
          <ac:chgData name="JJ HU" userId="f9cbafaa3520ff22" providerId="LiveId" clId="{C50B5AF4-60A9-45CD-88B4-E9060F4CCAC1}" dt="2023-12-04T14:55:22.449" v="404" actId="20577"/>
          <ac:spMkLst>
            <pc:docMk/>
            <pc:sldMk cId="1545664814" sldId="1103"/>
            <ac:spMk id="27652" creationId="{00000000-0000-0000-0000-000000000000}"/>
          </ac:spMkLst>
        </pc:spChg>
        <pc:picChg chg="del">
          <ac:chgData name="JJ HU" userId="f9cbafaa3520ff22" providerId="LiveId" clId="{C50B5AF4-60A9-45CD-88B4-E9060F4CCAC1}" dt="2023-12-04T14:47:47.053" v="123" actId="478"/>
          <ac:picMkLst>
            <pc:docMk/>
            <pc:sldMk cId="1545664814" sldId="1103"/>
            <ac:picMk id="3" creationId="{F24412A3-74AD-4712-93CD-7CFC3DAAD0B5}"/>
          </ac:picMkLst>
        </pc:picChg>
        <pc:picChg chg="add mod">
          <ac:chgData name="JJ HU" userId="f9cbafaa3520ff22" providerId="LiveId" clId="{C50B5AF4-60A9-45CD-88B4-E9060F4CCAC1}" dt="2023-12-04T14:59:26.737" v="453" actId="1076"/>
          <ac:picMkLst>
            <pc:docMk/>
            <pc:sldMk cId="1545664814" sldId="1103"/>
            <ac:picMk id="4" creationId="{0F86663E-C829-4FEA-A69C-0F078DE4E411}"/>
          </ac:picMkLst>
        </pc:picChg>
        <pc:picChg chg="add mod">
          <ac:chgData name="JJ HU" userId="f9cbafaa3520ff22" providerId="LiveId" clId="{C50B5AF4-60A9-45CD-88B4-E9060F4CCAC1}" dt="2023-12-04T15:02:34.253" v="581" actId="1076"/>
          <ac:picMkLst>
            <pc:docMk/>
            <pc:sldMk cId="1545664814" sldId="1103"/>
            <ac:picMk id="9218" creationId="{4B868E5A-CD95-457C-91AF-8ED305116A58}"/>
          </ac:picMkLst>
        </pc:picChg>
      </pc:sldChg>
      <pc:sldChg chg="addSp delSp modSp add mod">
        <pc:chgData name="JJ HU" userId="f9cbafaa3520ff22" providerId="LiveId" clId="{C50B5AF4-60A9-45CD-88B4-E9060F4CCAC1}" dt="2023-12-04T15:58:49.189" v="835" actId="1035"/>
        <pc:sldMkLst>
          <pc:docMk/>
          <pc:sldMk cId="2884296776" sldId="1104"/>
        </pc:sldMkLst>
        <pc:spChg chg="del">
          <ac:chgData name="JJ HU" userId="f9cbafaa3520ff22" providerId="LiveId" clId="{C50B5AF4-60A9-45CD-88B4-E9060F4CCAC1}" dt="2023-12-04T15:03:29.877" v="585" actId="478"/>
          <ac:spMkLst>
            <pc:docMk/>
            <pc:sldMk cId="2884296776" sldId="1104"/>
            <ac:spMk id="5" creationId="{30F55C92-4EBC-4C31-877E-33029F8EB0FD}"/>
          </ac:spMkLst>
        </pc:spChg>
        <pc:spChg chg="del">
          <ac:chgData name="JJ HU" userId="f9cbafaa3520ff22" providerId="LiveId" clId="{C50B5AF4-60A9-45CD-88B4-E9060F4CCAC1}" dt="2023-12-04T15:03:29.877" v="585" actId="478"/>
          <ac:spMkLst>
            <pc:docMk/>
            <pc:sldMk cId="2884296776" sldId="1104"/>
            <ac:spMk id="7" creationId="{94664E60-83EE-4541-934A-14040629E902}"/>
          </ac:spMkLst>
        </pc:spChg>
        <pc:spChg chg="del">
          <ac:chgData name="JJ HU" userId="f9cbafaa3520ff22" providerId="LiveId" clId="{C50B5AF4-60A9-45CD-88B4-E9060F4CCAC1}" dt="2023-12-04T15:03:29.877" v="585" actId="478"/>
          <ac:spMkLst>
            <pc:docMk/>
            <pc:sldMk cId="2884296776" sldId="1104"/>
            <ac:spMk id="8" creationId="{24D8C506-7F30-44CF-AB08-8B3853A8A021}"/>
          </ac:spMkLst>
        </pc:spChg>
        <pc:spChg chg="del">
          <ac:chgData name="JJ HU" userId="f9cbafaa3520ff22" providerId="LiveId" clId="{C50B5AF4-60A9-45CD-88B4-E9060F4CCAC1}" dt="2023-12-04T15:03:29.877" v="585" actId="478"/>
          <ac:spMkLst>
            <pc:docMk/>
            <pc:sldMk cId="2884296776" sldId="1104"/>
            <ac:spMk id="10" creationId="{1F094162-45A0-4BAF-9E67-0E4F7BC6F6F9}"/>
          </ac:spMkLst>
        </pc:spChg>
        <pc:spChg chg="del">
          <ac:chgData name="JJ HU" userId="f9cbafaa3520ff22" providerId="LiveId" clId="{C50B5AF4-60A9-45CD-88B4-E9060F4CCAC1}" dt="2023-12-04T15:03:29.877" v="585" actId="478"/>
          <ac:spMkLst>
            <pc:docMk/>
            <pc:sldMk cId="2884296776" sldId="1104"/>
            <ac:spMk id="12" creationId="{D867F13A-05D0-4DFD-B6E8-1F961F294F22}"/>
          </ac:spMkLst>
        </pc:spChg>
        <pc:spChg chg="add mod">
          <ac:chgData name="JJ HU" userId="f9cbafaa3520ff22" providerId="LiveId" clId="{C50B5AF4-60A9-45CD-88B4-E9060F4CCAC1}" dt="2023-12-04T15:58:49.189" v="835" actId="1035"/>
          <ac:spMkLst>
            <pc:docMk/>
            <pc:sldMk cId="2884296776" sldId="1104"/>
            <ac:spMk id="14" creationId="{D469BADB-4DD0-4924-8DEC-9E59C6368D4F}"/>
          </ac:spMkLst>
        </pc:spChg>
        <pc:spChg chg="mod">
          <ac:chgData name="JJ HU" userId="f9cbafaa3520ff22" providerId="LiveId" clId="{C50B5AF4-60A9-45CD-88B4-E9060F4CCAC1}" dt="2023-12-04T15:03:33.943" v="597" actId="20577"/>
          <ac:spMkLst>
            <pc:docMk/>
            <pc:sldMk cId="2884296776" sldId="1104"/>
            <ac:spMk id="27650" creationId="{00000000-0000-0000-0000-000000000000}"/>
          </ac:spMkLst>
        </pc:spChg>
        <pc:spChg chg="mod">
          <ac:chgData name="JJ HU" userId="f9cbafaa3520ff22" providerId="LiveId" clId="{C50B5AF4-60A9-45CD-88B4-E9060F4CCAC1}" dt="2023-12-04T15:58:39.046" v="819" actId="20577"/>
          <ac:spMkLst>
            <pc:docMk/>
            <pc:sldMk cId="2884296776" sldId="1104"/>
            <ac:spMk id="27652" creationId="{00000000-0000-0000-0000-000000000000}"/>
          </ac:spMkLst>
        </pc:spChg>
        <pc:picChg chg="add mod modCrop">
          <ac:chgData name="JJ HU" userId="f9cbafaa3520ff22" providerId="LiveId" clId="{C50B5AF4-60A9-45CD-88B4-E9060F4CCAC1}" dt="2023-12-04T15:58:49.189" v="835" actId="1035"/>
          <ac:picMkLst>
            <pc:docMk/>
            <pc:sldMk cId="2884296776" sldId="1104"/>
            <ac:picMk id="3" creationId="{89120E4E-7DBE-4E67-B2CB-3AB9016352D3}"/>
          </ac:picMkLst>
        </pc:picChg>
        <pc:picChg chg="del">
          <ac:chgData name="JJ HU" userId="f9cbafaa3520ff22" providerId="LiveId" clId="{C50B5AF4-60A9-45CD-88B4-E9060F4CCAC1}" dt="2023-12-04T15:03:29.877" v="585" actId="478"/>
          <ac:picMkLst>
            <pc:docMk/>
            <pc:sldMk cId="2884296776" sldId="1104"/>
            <ac:picMk id="4" creationId="{0F86663E-C829-4FEA-A69C-0F078DE4E411}"/>
          </ac:picMkLst>
        </pc:picChg>
        <pc:picChg chg="del">
          <ac:chgData name="JJ HU" userId="f9cbafaa3520ff22" providerId="LiveId" clId="{C50B5AF4-60A9-45CD-88B4-E9060F4CCAC1}" dt="2023-12-04T15:03:29.877" v="585" actId="478"/>
          <ac:picMkLst>
            <pc:docMk/>
            <pc:sldMk cId="2884296776" sldId="1104"/>
            <ac:picMk id="9218" creationId="{4B868E5A-CD95-457C-91AF-8ED305116A58}"/>
          </ac:picMkLst>
        </pc:picChg>
        <pc:picChg chg="add mod">
          <ac:chgData name="JJ HU" userId="f9cbafaa3520ff22" providerId="LiveId" clId="{C50B5AF4-60A9-45CD-88B4-E9060F4CCAC1}" dt="2023-12-04T15:58:49.189" v="835" actId="1035"/>
          <ac:picMkLst>
            <pc:docMk/>
            <pc:sldMk cId="2884296776" sldId="1104"/>
            <ac:picMk id="10242" creationId="{AFDBDED7-0455-4F4A-8FA3-6E2FAD949E25}"/>
          </ac:picMkLst>
        </pc:picChg>
      </pc:sldChg>
      <pc:sldChg chg="addSp delSp modSp add mod">
        <pc:chgData name="JJ HU" userId="f9cbafaa3520ff22" providerId="LiveId" clId="{C50B5AF4-60A9-45CD-88B4-E9060F4CCAC1}" dt="2023-12-07T07:01:26.463" v="2034" actId="20577"/>
        <pc:sldMkLst>
          <pc:docMk/>
          <pc:sldMk cId="714313479" sldId="1105"/>
        </pc:sldMkLst>
        <pc:spChg chg="add mod">
          <ac:chgData name="JJ HU" userId="f9cbafaa3520ff22" providerId="LiveId" clId="{C50B5AF4-60A9-45CD-88B4-E9060F4CCAC1}" dt="2023-12-07T07:00:26.868" v="2019" actId="1035"/>
          <ac:spMkLst>
            <pc:docMk/>
            <pc:sldMk cId="714313479" sldId="1105"/>
            <ac:spMk id="2" creationId="{914F23EE-04C3-4A42-A4EE-F5D92DA856F3}"/>
          </ac:spMkLst>
        </pc:spChg>
        <pc:spChg chg="add mod">
          <ac:chgData name="JJ HU" userId="f9cbafaa3520ff22" providerId="LiveId" clId="{C50B5AF4-60A9-45CD-88B4-E9060F4CCAC1}" dt="2023-12-07T07:01:14.634" v="2033" actId="1037"/>
          <ac:spMkLst>
            <pc:docMk/>
            <pc:sldMk cId="714313479" sldId="1105"/>
            <ac:spMk id="8" creationId="{4D487790-02F2-4DFF-A5BF-8B916828864B}"/>
          </ac:spMkLst>
        </pc:spChg>
        <pc:spChg chg="add mod">
          <ac:chgData name="JJ HU" userId="f9cbafaa3520ff22" providerId="LiveId" clId="{C50B5AF4-60A9-45CD-88B4-E9060F4CCAC1}" dt="2023-12-07T07:01:26.463" v="2034" actId="20577"/>
          <ac:spMkLst>
            <pc:docMk/>
            <pc:sldMk cId="714313479" sldId="1105"/>
            <ac:spMk id="9" creationId="{4DBF1E04-7C68-401F-9DB0-44CB12E171A9}"/>
          </ac:spMkLst>
        </pc:spChg>
        <pc:spChg chg="del">
          <ac:chgData name="JJ HU" userId="f9cbafaa3520ff22" providerId="LiveId" clId="{C50B5AF4-60A9-45CD-88B4-E9060F4CCAC1}" dt="2023-12-04T15:59:36.550" v="837" actId="478"/>
          <ac:spMkLst>
            <pc:docMk/>
            <pc:sldMk cId="714313479" sldId="1105"/>
            <ac:spMk id="14" creationId="{D469BADB-4DD0-4924-8DEC-9E59C6368D4F}"/>
          </ac:spMkLst>
        </pc:spChg>
        <pc:spChg chg="mod">
          <ac:chgData name="JJ HU" userId="f9cbafaa3520ff22" providerId="LiveId" clId="{C50B5AF4-60A9-45CD-88B4-E9060F4CCAC1}" dt="2023-12-04T15:59:59.606" v="880" actId="20577"/>
          <ac:spMkLst>
            <pc:docMk/>
            <pc:sldMk cId="714313479" sldId="1105"/>
            <ac:spMk id="27650" creationId="{00000000-0000-0000-0000-000000000000}"/>
          </ac:spMkLst>
        </pc:spChg>
        <pc:spChg chg="mod">
          <ac:chgData name="JJ HU" userId="f9cbafaa3520ff22" providerId="LiveId" clId="{C50B5AF4-60A9-45CD-88B4-E9060F4CCAC1}" dt="2023-12-04T16:10:35.708" v="1020" actId="20577"/>
          <ac:spMkLst>
            <pc:docMk/>
            <pc:sldMk cId="714313479" sldId="1105"/>
            <ac:spMk id="27652" creationId="{00000000-0000-0000-0000-000000000000}"/>
          </ac:spMkLst>
        </pc:spChg>
        <pc:picChg chg="del">
          <ac:chgData name="JJ HU" userId="f9cbafaa3520ff22" providerId="LiveId" clId="{C50B5AF4-60A9-45CD-88B4-E9060F4CCAC1}" dt="2023-12-04T15:59:36.550" v="837" actId="478"/>
          <ac:picMkLst>
            <pc:docMk/>
            <pc:sldMk cId="714313479" sldId="1105"/>
            <ac:picMk id="3" creationId="{89120E4E-7DBE-4E67-B2CB-3AB9016352D3}"/>
          </ac:picMkLst>
        </pc:picChg>
        <pc:picChg chg="del">
          <ac:chgData name="JJ HU" userId="f9cbafaa3520ff22" providerId="LiveId" clId="{C50B5AF4-60A9-45CD-88B4-E9060F4CCAC1}" dt="2023-12-04T15:59:36.550" v="837" actId="478"/>
          <ac:picMkLst>
            <pc:docMk/>
            <pc:sldMk cId="714313479" sldId="1105"/>
            <ac:picMk id="10242" creationId="{AFDBDED7-0455-4F4A-8FA3-6E2FAD949E25}"/>
          </ac:picMkLst>
        </pc:picChg>
        <pc:picChg chg="add mod">
          <ac:chgData name="JJ HU" userId="f9cbafaa3520ff22" providerId="LiveId" clId="{C50B5AF4-60A9-45CD-88B4-E9060F4CCAC1}" dt="2023-12-04T16:10:20.121" v="1011" actId="1035"/>
          <ac:picMkLst>
            <pc:docMk/>
            <pc:sldMk cId="714313479" sldId="1105"/>
            <ac:picMk id="11266" creationId="{9D44C693-EE16-4A1D-8FA4-6E0C11A648DE}"/>
          </ac:picMkLst>
        </pc:picChg>
      </pc:sldChg>
      <pc:sldChg chg="addSp delSp modSp add mod">
        <pc:chgData name="JJ HU" userId="f9cbafaa3520ff22" providerId="LiveId" clId="{C50B5AF4-60A9-45CD-88B4-E9060F4CCAC1}" dt="2023-12-11T20:43:14.028" v="4880"/>
        <pc:sldMkLst>
          <pc:docMk/>
          <pc:sldMk cId="3885543902" sldId="1106"/>
        </pc:sldMkLst>
        <pc:spChg chg="add mod">
          <ac:chgData name="JJ HU" userId="f9cbafaa3520ff22" providerId="LiveId" clId="{C50B5AF4-60A9-45CD-88B4-E9060F4CCAC1}" dt="2023-12-04T16:35:14.505" v="1557" actId="1035"/>
          <ac:spMkLst>
            <pc:docMk/>
            <pc:sldMk cId="3885543902" sldId="1106"/>
            <ac:spMk id="3" creationId="{31EEF167-EF1E-4710-9FD7-433E9D2A0A77}"/>
          </ac:spMkLst>
        </pc:spChg>
        <pc:spChg chg="add mod">
          <ac:chgData name="JJ HU" userId="f9cbafaa3520ff22" providerId="LiveId" clId="{C50B5AF4-60A9-45CD-88B4-E9060F4CCAC1}" dt="2023-12-04T16:32:28.005" v="1488" actId="1035"/>
          <ac:spMkLst>
            <pc:docMk/>
            <pc:sldMk cId="3885543902" sldId="1106"/>
            <ac:spMk id="8" creationId="{41A0D7D1-BBC3-417D-9450-14C444D12823}"/>
          </ac:spMkLst>
        </pc:spChg>
        <pc:spChg chg="del">
          <ac:chgData name="JJ HU" userId="f9cbafaa3520ff22" providerId="LiveId" clId="{C50B5AF4-60A9-45CD-88B4-E9060F4CCAC1}" dt="2023-12-04T16:12:50.383" v="1022" actId="478"/>
          <ac:spMkLst>
            <pc:docMk/>
            <pc:sldMk cId="3885543902" sldId="1106"/>
            <ac:spMk id="9" creationId="{4DBF1E04-7C68-401F-9DB0-44CB12E171A9}"/>
          </ac:spMkLst>
        </pc:spChg>
        <pc:spChg chg="mod">
          <ac:chgData name="JJ HU" userId="f9cbafaa3520ff22" providerId="LiveId" clId="{C50B5AF4-60A9-45CD-88B4-E9060F4CCAC1}" dt="2023-12-04T16:22:53.925" v="1238" actId="20577"/>
          <ac:spMkLst>
            <pc:docMk/>
            <pc:sldMk cId="3885543902" sldId="1106"/>
            <ac:spMk id="27650" creationId="{00000000-0000-0000-0000-000000000000}"/>
          </ac:spMkLst>
        </pc:spChg>
        <pc:spChg chg="mod">
          <ac:chgData name="JJ HU" userId="f9cbafaa3520ff22" providerId="LiveId" clId="{C50B5AF4-60A9-45CD-88B4-E9060F4CCAC1}" dt="2023-12-11T20:43:14.028" v="4880"/>
          <ac:spMkLst>
            <pc:docMk/>
            <pc:sldMk cId="3885543902" sldId="1106"/>
            <ac:spMk id="27652" creationId="{00000000-0000-0000-0000-000000000000}"/>
          </ac:spMkLst>
        </pc:spChg>
        <pc:picChg chg="del">
          <ac:chgData name="JJ HU" userId="f9cbafaa3520ff22" providerId="LiveId" clId="{C50B5AF4-60A9-45CD-88B4-E9060F4CCAC1}" dt="2023-12-04T16:12:50.383" v="1022" actId="478"/>
          <ac:picMkLst>
            <pc:docMk/>
            <pc:sldMk cId="3885543902" sldId="1106"/>
            <ac:picMk id="11266" creationId="{9D44C693-EE16-4A1D-8FA4-6E0C11A648DE}"/>
          </ac:picMkLst>
        </pc:picChg>
        <pc:picChg chg="add mod">
          <ac:chgData name="JJ HU" userId="f9cbafaa3520ff22" providerId="LiveId" clId="{C50B5AF4-60A9-45CD-88B4-E9060F4CCAC1}" dt="2023-12-04T16:21:28.631" v="1223" actId="1038"/>
          <ac:picMkLst>
            <pc:docMk/>
            <pc:sldMk cId="3885543902" sldId="1106"/>
            <ac:picMk id="12290" creationId="{836E8126-A044-4795-8CE2-2FFA87FEF567}"/>
          </ac:picMkLst>
        </pc:picChg>
      </pc:sldChg>
      <pc:sldChg chg="addSp delSp modSp add mod">
        <pc:chgData name="JJ HU" userId="f9cbafaa3520ff22" providerId="LiveId" clId="{C50B5AF4-60A9-45CD-88B4-E9060F4CCAC1}" dt="2023-12-07T06:51:00.532" v="1780" actId="1036"/>
        <pc:sldMkLst>
          <pc:docMk/>
          <pc:sldMk cId="3476457747" sldId="1107"/>
        </pc:sldMkLst>
        <pc:spChg chg="add del mod">
          <ac:chgData name="JJ HU" userId="f9cbafaa3520ff22" providerId="LiveId" clId="{C50B5AF4-60A9-45CD-88B4-E9060F4CCAC1}" dt="2023-12-04T16:34:18.666" v="1532" actId="478"/>
          <ac:spMkLst>
            <pc:docMk/>
            <pc:sldMk cId="3476457747" sldId="1107"/>
            <ac:spMk id="3" creationId="{8E7660EE-A389-46DF-BCDF-CB28603443EB}"/>
          </ac:spMkLst>
        </pc:spChg>
        <pc:spChg chg="add mod">
          <ac:chgData name="JJ HU" userId="f9cbafaa3520ff22" providerId="LiveId" clId="{C50B5AF4-60A9-45CD-88B4-E9060F4CCAC1}" dt="2023-12-07T06:51:00.532" v="1780" actId="1036"/>
          <ac:spMkLst>
            <pc:docMk/>
            <pc:sldMk cId="3476457747" sldId="1107"/>
            <ac:spMk id="5" creationId="{3974664B-53A0-4FF0-8441-1B5C98F49EB3}"/>
          </ac:spMkLst>
        </pc:spChg>
        <pc:spChg chg="add mod">
          <ac:chgData name="JJ HU" userId="f9cbafaa3520ff22" providerId="LiveId" clId="{C50B5AF4-60A9-45CD-88B4-E9060F4CCAC1}" dt="2023-12-07T06:51:00.532" v="1780" actId="1036"/>
          <ac:spMkLst>
            <pc:docMk/>
            <pc:sldMk cId="3476457747" sldId="1107"/>
            <ac:spMk id="8" creationId="{90C66C99-FFAE-48B3-A537-DB413F1A7AE7}"/>
          </ac:spMkLst>
        </pc:spChg>
        <pc:spChg chg="del">
          <ac:chgData name="JJ HU" userId="f9cbafaa3520ff22" providerId="LiveId" clId="{C50B5AF4-60A9-45CD-88B4-E9060F4CCAC1}" dt="2023-12-04T16:33:40.528" v="1508" actId="478"/>
          <ac:spMkLst>
            <pc:docMk/>
            <pc:sldMk cId="3476457747" sldId="1107"/>
            <ac:spMk id="9" creationId="{4DBF1E04-7C68-401F-9DB0-44CB12E171A9}"/>
          </ac:spMkLst>
        </pc:spChg>
        <pc:spChg chg="add del">
          <ac:chgData name="JJ HU" userId="f9cbafaa3520ff22" providerId="LiveId" clId="{C50B5AF4-60A9-45CD-88B4-E9060F4CCAC1}" dt="2023-12-07T06:44:43.011" v="1676" actId="22"/>
          <ac:spMkLst>
            <pc:docMk/>
            <pc:sldMk cId="3476457747" sldId="1107"/>
            <ac:spMk id="10" creationId="{0BCE52D6-DDAE-4F75-8C25-BEA8ACF7A54E}"/>
          </ac:spMkLst>
        </pc:spChg>
        <pc:spChg chg="add mod">
          <ac:chgData name="JJ HU" userId="f9cbafaa3520ff22" providerId="LiveId" clId="{C50B5AF4-60A9-45CD-88B4-E9060F4CCAC1}" dt="2023-12-07T06:51:00.532" v="1780" actId="1036"/>
          <ac:spMkLst>
            <pc:docMk/>
            <pc:sldMk cId="3476457747" sldId="1107"/>
            <ac:spMk id="12" creationId="{47AC34F6-C2E6-4B3F-8A75-CE2A967AE9C9}"/>
          </ac:spMkLst>
        </pc:spChg>
        <pc:spChg chg="add mod">
          <ac:chgData name="JJ HU" userId="f9cbafaa3520ff22" providerId="LiveId" clId="{C50B5AF4-60A9-45CD-88B4-E9060F4CCAC1}" dt="2023-12-07T06:51:00.532" v="1780" actId="1036"/>
          <ac:spMkLst>
            <pc:docMk/>
            <pc:sldMk cId="3476457747" sldId="1107"/>
            <ac:spMk id="13" creationId="{3B55C683-4133-4F8D-8274-6890DDC547E2}"/>
          </ac:spMkLst>
        </pc:spChg>
        <pc:spChg chg="add mod">
          <ac:chgData name="JJ HU" userId="f9cbafaa3520ff22" providerId="LiveId" clId="{C50B5AF4-60A9-45CD-88B4-E9060F4CCAC1}" dt="2023-12-07T06:51:00.532" v="1780" actId="1036"/>
          <ac:spMkLst>
            <pc:docMk/>
            <pc:sldMk cId="3476457747" sldId="1107"/>
            <ac:spMk id="15" creationId="{6F3B461E-F054-4AF2-B502-3FF98C3B600A}"/>
          </ac:spMkLst>
        </pc:spChg>
        <pc:spChg chg="add mod">
          <ac:chgData name="JJ HU" userId="f9cbafaa3520ff22" providerId="LiveId" clId="{C50B5AF4-60A9-45CD-88B4-E9060F4CCAC1}" dt="2023-12-07T06:51:00.532" v="1780" actId="1036"/>
          <ac:spMkLst>
            <pc:docMk/>
            <pc:sldMk cId="3476457747" sldId="1107"/>
            <ac:spMk id="16" creationId="{F9B967F9-3AC0-4C1E-BB0B-67AD2F17068A}"/>
          </ac:spMkLst>
        </pc:spChg>
        <pc:spChg chg="mod">
          <ac:chgData name="JJ HU" userId="f9cbafaa3520ff22" providerId="LiveId" clId="{C50B5AF4-60A9-45CD-88B4-E9060F4CCAC1}" dt="2023-12-07T06:43:21.232" v="1674" actId="20577"/>
          <ac:spMkLst>
            <pc:docMk/>
            <pc:sldMk cId="3476457747" sldId="1107"/>
            <ac:spMk id="27650" creationId="{00000000-0000-0000-0000-000000000000}"/>
          </ac:spMkLst>
        </pc:spChg>
        <pc:spChg chg="del">
          <ac:chgData name="JJ HU" userId="f9cbafaa3520ff22" providerId="LiveId" clId="{C50B5AF4-60A9-45CD-88B4-E9060F4CCAC1}" dt="2023-12-04T16:34:15.561" v="1531" actId="478"/>
          <ac:spMkLst>
            <pc:docMk/>
            <pc:sldMk cId="3476457747" sldId="1107"/>
            <ac:spMk id="27652" creationId="{00000000-0000-0000-0000-000000000000}"/>
          </ac:spMkLst>
        </pc:spChg>
        <pc:picChg chg="add mod">
          <ac:chgData name="JJ HU" userId="f9cbafaa3520ff22" providerId="LiveId" clId="{C50B5AF4-60A9-45CD-88B4-E9060F4CCAC1}" dt="2023-12-07T06:51:00.532" v="1780" actId="1036"/>
          <ac:picMkLst>
            <pc:docMk/>
            <pc:sldMk cId="3476457747" sldId="1107"/>
            <ac:picMk id="7" creationId="{825AD2E9-C481-4439-AA5F-BBD6F3BBBA3C}"/>
          </ac:picMkLst>
        </pc:picChg>
        <pc:picChg chg="add mod">
          <ac:chgData name="JJ HU" userId="f9cbafaa3520ff22" providerId="LiveId" clId="{C50B5AF4-60A9-45CD-88B4-E9060F4CCAC1}" dt="2023-12-07T06:51:00.532" v="1780" actId="1036"/>
          <ac:picMkLst>
            <pc:docMk/>
            <pc:sldMk cId="3476457747" sldId="1107"/>
            <ac:picMk id="1026" creationId="{C0ADC1B8-CEB3-46C7-BF15-4D5E8A896EDB}"/>
          </ac:picMkLst>
        </pc:picChg>
        <pc:picChg chg="add mod">
          <ac:chgData name="JJ HU" userId="f9cbafaa3520ff22" providerId="LiveId" clId="{C50B5AF4-60A9-45CD-88B4-E9060F4CCAC1}" dt="2023-12-07T06:51:00.532" v="1780" actId="1036"/>
          <ac:picMkLst>
            <pc:docMk/>
            <pc:sldMk cId="3476457747" sldId="1107"/>
            <ac:picMk id="1028" creationId="{A5A1B4A5-230F-474F-9FDC-1CE07425D216}"/>
          </ac:picMkLst>
        </pc:picChg>
        <pc:picChg chg="add mod">
          <ac:chgData name="JJ HU" userId="f9cbafaa3520ff22" providerId="LiveId" clId="{C50B5AF4-60A9-45CD-88B4-E9060F4CCAC1}" dt="2023-12-07T06:51:00.532" v="1780" actId="1036"/>
          <ac:picMkLst>
            <pc:docMk/>
            <pc:sldMk cId="3476457747" sldId="1107"/>
            <ac:picMk id="1030" creationId="{BB3087C4-3AFA-402B-B5DF-BC101E1847D8}"/>
          </ac:picMkLst>
        </pc:picChg>
        <pc:picChg chg="del">
          <ac:chgData name="JJ HU" userId="f9cbafaa3520ff22" providerId="LiveId" clId="{C50B5AF4-60A9-45CD-88B4-E9060F4CCAC1}" dt="2023-12-04T16:33:40.528" v="1508" actId="478"/>
          <ac:picMkLst>
            <pc:docMk/>
            <pc:sldMk cId="3476457747" sldId="1107"/>
            <ac:picMk id="11266" creationId="{9D44C693-EE16-4A1D-8FA4-6E0C11A648DE}"/>
          </ac:picMkLst>
        </pc:picChg>
      </pc:sldChg>
      <pc:sldChg chg="addSp delSp modSp add mod modAnim">
        <pc:chgData name="JJ HU" userId="f9cbafaa3520ff22" providerId="LiveId" clId="{C50B5AF4-60A9-45CD-88B4-E9060F4CCAC1}" dt="2023-12-09T21:17:41.641" v="3147"/>
        <pc:sldMkLst>
          <pc:docMk/>
          <pc:sldMk cId="2094015689" sldId="1108"/>
        </pc:sldMkLst>
        <pc:spChg chg="add del mod">
          <ac:chgData name="JJ HU" userId="f9cbafaa3520ff22" providerId="LiveId" clId="{C50B5AF4-60A9-45CD-88B4-E9060F4CCAC1}" dt="2023-12-07T06:40:41.601" v="1614" actId="478"/>
          <ac:spMkLst>
            <pc:docMk/>
            <pc:sldMk cId="2094015689" sldId="1108"/>
            <ac:spMk id="2" creationId="{02E81CA0-FD78-48E1-9E79-5472CB40AD47}"/>
          </ac:spMkLst>
        </pc:spChg>
        <pc:spChg chg="del">
          <ac:chgData name="JJ HU" userId="f9cbafaa3520ff22" providerId="LiveId" clId="{C50B5AF4-60A9-45CD-88B4-E9060F4CCAC1}" dt="2023-12-07T06:40:39.167" v="1613" actId="478"/>
          <ac:spMkLst>
            <pc:docMk/>
            <pc:sldMk cId="2094015689" sldId="1108"/>
            <ac:spMk id="3" creationId="{31EEF167-EF1E-4710-9FD7-433E9D2A0A77}"/>
          </ac:spMkLst>
        </pc:spChg>
        <pc:spChg chg="del">
          <ac:chgData name="JJ HU" userId="f9cbafaa3520ff22" providerId="LiveId" clId="{C50B5AF4-60A9-45CD-88B4-E9060F4CCAC1}" dt="2023-12-07T06:40:39.167" v="1613" actId="478"/>
          <ac:spMkLst>
            <pc:docMk/>
            <pc:sldMk cId="2094015689" sldId="1108"/>
            <ac:spMk id="8" creationId="{41A0D7D1-BBC3-417D-9450-14C444D12823}"/>
          </ac:spMkLst>
        </pc:spChg>
        <pc:spChg chg="mod">
          <ac:chgData name="JJ HU" userId="f9cbafaa3520ff22" providerId="LiveId" clId="{C50B5AF4-60A9-45CD-88B4-E9060F4CCAC1}" dt="2023-12-07T06:40:48.993" v="1615"/>
          <ac:spMkLst>
            <pc:docMk/>
            <pc:sldMk cId="2094015689" sldId="1108"/>
            <ac:spMk id="10" creationId="{64B1ED6F-1655-4B89-989C-0FC716289C71}"/>
          </ac:spMkLst>
        </pc:spChg>
        <pc:spChg chg="del mod">
          <ac:chgData name="JJ HU" userId="f9cbafaa3520ff22" providerId="LiveId" clId="{C50B5AF4-60A9-45CD-88B4-E9060F4CCAC1}" dt="2023-12-07T06:42:10.113" v="1625" actId="478"/>
          <ac:spMkLst>
            <pc:docMk/>
            <pc:sldMk cId="2094015689" sldId="1108"/>
            <ac:spMk id="17" creationId="{975C9DC5-C4EF-4D7F-A3A4-3E42DDC54811}"/>
          </ac:spMkLst>
        </pc:spChg>
        <pc:spChg chg="add mod">
          <ac:chgData name="JJ HU" userId="f9cbafaa3520ff22" providerId="LiveId" clId="{C50B5AF4-60A9-45CD-88B4-E9060F4CCAC1}" dt="2023-12-07T06:40:53.107" v="1622" actId="1035"/>
          <ac:spMkLst>
            <pc:docMk/>
            <pc:sldMk cId="2094015689" sldId="1108"/>
            <ac:spMk id="27" creationId="{8801056E-72A3-4B3A-BE2D-14D9C27A02FF}"/>
          </ac:spMkLst>
        </pc:spChg>
        <pc:spChg chg="add mod">
          <ac:chgData name="JJ HU" userId="f9cbafaa3520ff22" providerId="LiveId" clId="{C50B5AF4-60A9-45CD-88B4-E9060F4CCAC1}" dt="2023-12-07T06:40:53.107" v="1622" actId="1035"/>
          <ac:spMkLst>
            <pc:docMk/>
            <pc:sldMk cId="2094015689" sldId="1108"/>
            <ac:spMk id="28" creationId="{B6AFF108-FE10-4AFB-A709-5B4456BD9F9B}"/>
          </ac:spMkLst>
        </pc:spChg>
        <pc:spChg chg="mod">
          <ac:chgData name="JJ HU" userId="f9cbafaa3520ff22" providerId="LiveId" clId="{C50B5AF4-60A9-45CD-88B4-E9060F4CCAC1}" dt="2023-12-07T06:40:48.993" v="1615"/>
          <ac:spMkLst>
            <pc:docMk/>
            <pc:sldMk cId="2094015689" sldId="1108"/>
            <ac:spMk id="32" creationId="{7949D382-B131-477D-81A4-20E0D39FDB15}"/>
          </ac:spMkLst>
        </pc:spChg>
        <pc:spChg chg="mod">
          <ac:chgData name="JJ HU" userId="f9cbafaa3520ff22" providerId="LiveId" clId="{C50B5AF4-60A9-45CD-88B4-E9060F4CCAC1}" dt="2023-12-07T06:40:48.993" v="1615"/>
          <ac:spMkLst>
            <pc:docMk/>
            <pc:sldMk cId="2094015689" sldId="1108"/>
            <ac:spMk id="33" creationId="{E04D092C-965E-4C21-8826-8E91C91F5CD1}"/>
          </ac:spMkLst>
        </pc:spChg>
        <pc:spChg chg="add mod">
          <ac:chgData name="JJ HU" userId="f9cbafaa3520ff22" providerId="LiveId" clId="{C50B5AF4-60A9-45CD-88B4-E9060F4CCAC1}" dt="2023-12-07T06:40:53.107" v="1622" actId="1035"/>
          <ac:spMkLst>
            <pc:docMk/>
            <pc:sldMk cId="2094015689" sldId="1108"/>
            <ac:spMk id="50" creationId="{EE3A0567-BCBF-404B-88A2-DF1726F3C3FC}"/>
          </ac:spMkLst>
        </pc:spChg>
        <pc:spChg chg="add mod">
          <ac:chgData name="JJ HU" userId="f9cbafaa3520ff22" providerId="LiveId" clId="{C50B5AF4-60A9-45CD-88B4-E9060F4CCAC1}" dt="2023-12-07T06:42:19.628" v="1628" actId="1038"/>
          <ac:spMkLst>
            <pc:docMk/>
            <pc:sldMk cId="2094015689" sldId="1108"/>
            <ac:spMk id="51" creationId="{E70ABF66-978E-47EA-9EE7-5AA9839DA47D}"/>
          </ac:spMkLst>
        </pc:spChg>
        <pc:spChg chg="add mod">
          <ac:chgData name="JJ HU" userId="f9cbafaa3520ff22" providerId="LiveId" clId="{C50B5AF4-60A9-45CD-88B4-E9060F4CCAC1}" dt="2023-12-09T21:17:35.797" v="3146" actId="164"/>
          <ac:spMkLst>
            <pc:docMk/>
            <pc:sldMk cId="2094015689" sldId="1108"/>
            <ac:spMk id="53" creationId="{FB370E60-9204-4D23-A06E-C1412E44B8D0}"/>
          </ac:spMkLst>
        </pc:spChg>
        <pc:spChg chg="mod">
          <ac:chgData name="JJ HU" userId="f9cbafaa3520ff22" providerId="LiveId" clId="{C50B5AF4-60A9-45CD-88B4-E9060F4CCAC1}" dt="2023-12-07T06:40:35.238" v="1612"/>
          <ac:spMkLst>
            <pc:docMk/>
            <pc:sldMk cId="2094015689" sldId="1108"/>
            <ac:spMk id="27650" creationId="{00000000-0000-0000-0000-000000000000}"/>
          </ac:spMkLst>
        </pc:spChg>
        <pc:spChg chg="del">
          <ac:chgData name="JJ HU" userId="f9cbafaa3520ff22" providerId="LiveId" clId="{C50B5AF4-60A9-45CD-88B4-E9060F4CCAC1}" dt="2023-12-07T06:40:39.167" v="1613" actId="478"/>
          <ac:spMkLst>
            <pc:docMk/>
            <pc:sldMk cId="2094015689" sldId="1108"/>
            <ac:spMk id="27652" creationId="{00000000-0000-0000-0000-000000000000}"/>
          </ac:spMkLst>
        </pc:spChg>
        <pc:grpChg chg="add mod">
          <ac:chgData name="JJ HU" userId="f9cbafaa3520ff22" providerId="LiveId" clId="{C50B5AF4-60A9-45CD-88B4-E9060F4CCAC1}" dt="2023-12-09T21:17:35.797" v="3146" actId="164"/>
          <ac:grpSpMkLst>
            <pc:docMk/>
            <pc:sldMk cId="2094015689" sldId="1108"/>
            <ac:grpSpMk id="5" creationId="{41589D99-9DDE-4C29-920C-3DD0A4D87C51}"/>
          </ac:grpSpMkLst>
        </pc:grpChg>
        <pc:grpChg chg="add mod">
          <ac:chgData name="JJ HU" userId="f9cbafaa3520ff22" providerId="LiveId" clId="{C50B5AF4-60A9-45CD-88B4-E9060F4CCAC1}" dt="2023-12-07T06:40:53.107" v="1622" actId="1035"/>
          <ac:grpSpMkLst>
            <pc:docMk/>
            <pc:sldMk cId="2094015689" sldId="1108"/>
            <ac:grpSpMk id="9" creationId="{0803D860-DCD3-4425-BD11-3B0A25A66D5B}"/>
          </ac:grpSpMkLst>
        </pc:grpChg>
        <pc:grpChg chg="mod">
          <ac:chgData name="JJ HU" userId="f9cbafaa3520ff22" providerId="LiveId" clId="{C50B5AF4-60A9-45CD-88B4-E9060F4CCAC1}" dt="2023-12-07T06:40:48.993" v="1615"/>
          <ac:grpSpMkLst>
            <pc:docMk/>
            <pc:sldMk cId="2094015689" sldId="1108"/>
            <ac:grpSpMk id="12" creationId="{B1C098B9-DC8B-46EA-9F13-E2945D0D3E31}"/>
          </ac:grpSpMkLst>
        </pc:grpChg>
        <pc:grpChg chg="add mod">
          <ac:chgData name="JJ HU" userId="f9cbafaa3520ff22" providerId="LiveId" clId="{C50B5AF4-60A9-45CD-88B4-E9060F4CCAC1}" dt="2023-12-07T06:40:53.107" v="1622" actId="1035"/>
          <ac:grpSpMkLst>
            <pc:docMk/>
            <pc:sldMk cId="2094015689" sldId="1108"/>
            <ac:grpSpMk id="18" creationId="{6B305035-B93C-4C39-99EC-D344F0E045B5}"/>
          </ac:grpSpMkLst>
        </pc:grpChg>
        <pc:grpChg chg="add mod">
          <ac:chgData name="JJ HU" userId="f9cbafaa3520ff22" providerId="LiveId" clId="{C50B5AF4-60A9-45CD-88B4-E9060F4CCAC1}" dt="2023-12-07T06:40:53.107" v="1622" actId="1035"/>
          <ac:grpSpMkLst>
            <pc:docMk/>
            <pc:sldMk cId="2094015689" sldId="1108"/>
            <ac:grpSpMk id="29" creationId="{EDF39845-36C5-46E8-907C-F263B65D3618}"/>
          </ac:grpSpMkLst>
        </pc:grpChg>
        <pc:grpChg chg="mod">
          <ac:chgData name="JJ HU" userId="f9cbafaa3520ff22" providerId="LiveId" clId="{C50B5AF4-60A9-45CD-88B4-E9060F4CCAC1}" dt="2023-12-07T06:40:48.993" v="1615"/>
          <ac:grpSpMkLst>
            <pc:docMk/>
            <pc:sldMk cId="2094015689" sldId="1108"/>
            <ac:grpSpMk id="34" creationId="{13F4A760-3BEF-4428-9ED2-BF60913728D8}"/>
          </ac:grpSpMkLst>
        </pc:grpChg>
        <pc:grpChg chg="mod">
          <ac:chgData name="JJ HU" userId="f9cbafaa3520ff22" providerId="LiveId" clId="{C50B5AF4-60A9-45CD-88B4-E9060F4CCAC1}" dt="2023-12-07T06:40:48.993" v="1615"/>
          <ac:grpSpMkLst>
            <pc:docMk/>
            <pc:sldMk cId="2094015689" sldId="1108"/>
            <ac:grpSpMk id="35" creationId="{BC41937C-A27D-45C3-8F9A-AC0FBD9C6846}"/>
          </ac:grpSpMkLst>
        </pc:grpChg>
        <pc:picChg chg="add mod">
          <ac:chgData name="JJ HU" userId="f9cbafaa3520ff22" providerId="LiveId" clId="{C50B5AF4-60A9-45CD-88B4-E9060F4CCAC1}" dt="2023-12-07T06:40:53.107" v="1622" actId="1035"/>
          <ac:picMkLst>
            <pc:docMk/>
            <pc:sldMk cId="2094015689" sldId="1108"/>
            <ac:picMk id="25" creationId="{27868C20-C965-43FE-A2A0-AD9407CF64CE}"/>
          </ac:picMkLst>
        </pc:picChg>
        <pc:picChg chg="add mod">
          <ac:chgData name="JJ HU" userId="f9cbafaa3520ff22" providerId="LiveId" clId="{C50B5AF4-60A9-45CD-88B4-E9060F4CCAC1}" dt="2023-12-07T06:40:53.107" v="1622" actId="1035"/>
          <ac:picMkLst>
            <pc:docMk/>
            <pc:sldMk cId="2094015689" sldId="1108"/>
            <ac:picMk id="26" creationId="{DE94D225-9EA2-4EB5-960F-C4ADB597D78F}"/>
          </ac:picMkLst>
        </pc:picChg>
        <pc:picChg chg="del">
          <ac:chgData name="JJ HU" userId="f9cbafaa3520ff22" providerId="LiveId" clId="{C50B5AF4-60A9-45CD-88B4-E9060F4CCAC1}" dt="2023-12-07T06:40:39.167" v="1613" actId="478"/>
          <ac:picMkLst>
            <pc:docMk/>
            <pc:sldMk cId="2094015689" sldId="1108"/>
            <ac:picMk id="12290" creationId="{836E8126-A044-4795-8CE2-2FFA87FEF567}"/>
          </ac:picMkLst>
        </pc:picChg>
        <pc:cxnChg chg="mod">
          <ac:chgData name="JJ HU" userId="f9cbafaa3520ff22" providerId="LiveId" clId="{C50B5AF4-60A9-45CD-88B4-E9060F4CCAC1}" dt="2023-12-07T06:40:48.993" v="1615"/>
          <ac:cxnSpMkLst>
            <pc:docMk/>
            <pc:sldMk cId="2094015689" sldId="1108"/>
            <ac:cxnSpMk id="11" creationId="{91EE7F2A-7B26-4831-AEEE-9406C83BAE40}"/>
          </ac:cxnSpMkLst>
        </pc:cxnChg>
        <pc:cxnChg chg="mod">
          <ac:chgData name="JJ HU" userId="f9cbafaa3520ff22" providerId="LiveId" clId="{C50B5AF4-60A9-45CD-88B4-E9060F4CCAC1}" dt="2023-12-07T06:40:48.993" v="1615"/>
          <ac:cxnSpMkLst>
            <pc:docMk/>
            <pc:sldMk cId="2094015689" sldId="1108"/>
            <ac:cxnSpMk id="13" creationId="{A1D12A3E-A60B-4E04-9775-AB8A413724C8}"/>
          </ac:cxnSpMkLst>
        </pc:cxnChg>
        <pc:cxnChg chg="mod">
          <ac:chgData name="JJ HU" userId="f9cbafaa3520ff22" providerId="LiveId" clId="{C50B5AF4-60A9-45CD-88B4-E9060F4CCAC1}" dt="2023-12-07T06:40:48.993" v="1615"/>
          <ac:cxnSpMkLst>
            <pc:docMk/>
            <pc:sldMk cId="2094015689" sldId="1108"/>
            <ac:cxnSpMk id="14" creationId="{84443413-25EE-404D-B47A-5CC2652F0987}"/>
          </ac:cxnSpMkLst>
        </pc:cxnChg>
        <pc:cxnChg chg="mod">
          <ac:chgData name="JJ HU" userId="f9cbafaa3520ff22" providerId="LiveId" clId="{C50B5AF4-60A9-45CD-88B4-E9060F4CCAC1}" dt="2023-12-07T06:40:48.993" v="1615"/>
          <ac:cxnSpMkLst>
            <pc:docMk/>
            <pc:sldMk cId="2094015689" sldId="1108"/>
            <ac:cxnSpMk id="15" creationId="{7DB7272A-03BE-4D1B-B6B4-A821C378D22B}"/>
          </ac:cxnSpMkLst>
        </pc:cxnChg>
        <pc:cxnChg chg="mod">
          <ac:chgData name="JJ HU" userId="f9cbafaa3520ff22" providerId="LiveId" clId="{C50B5AF4-60A9-45CD-88B4-E9060F4CCAC1}" dt="2023-12-07T06:40:48.993" v="1615"/>
          <ac:cxnSpMkLst>
            <pc:docMk/>
            <pc:sldMk cId="2094015689" sldId="1108"/>
            <ac:cxnSpMk id="16" creationId="{11C2CEEF-8155-4EA5-9C40-C9AB363E79F1}"/>
          </ac:cxnSpMkLst>
        </pc:cxnChg>
        <pc:cxnChg chg="mod">
          <ac:chgData name="JJ HU" userId="f9cbafaa3520ff22" providerId="LiveId" clId="{C50B5AF4-60A9-45CD-88B4-E9060F4CCAC1}" dt="2023-12-07T06:40:48.993" v="1615"/>
          <ac:cxnSpMkLst>
            <pc:docMk/>
            <pc:sldMk cId="2094015689" sldId="1108"/>
            <ac:cxnSpMk id="19" creationId="{FCA24CC9-3A8B-48C9-99D6-642262205766}"/>
          </ac:cxnSpMkLst>
        </pc:cxnChg>
        <pc:cxnChg chg="mod">
          <ac:chgData name="JJ HU" userId="f9cbafaa3520ff22" providerId="LiveId" clId="{C50B5AF4-60A9-45CD-88B4-E9060F4CCAC1}" dt="2023-12-07T06:40:48.993" v="1615"/>
          <ac:cxnSpMkLst>
            <pc:docMk/>
            <pc:sldMk cId="2094015689" sldId="1108"/>
            <ac:cxnSpMk id="20" creationId="{28346E28-DA84-4017-B047-6B4933ADC734}"/>
          </ac:cxnSpMkLst>
        </pc:cxnChg>
        <pc:cxnChg chg="mod">
          <ac:chgData name="JJ HU" userId="f9cbafaa3520ff22" providerId="LiveId" clId="{C50B5AF4-60A9-45CD-88B4-E9060F4CCAC1}" dt="2023-12-07T06:40:48.993" v="1615"/>
          <ac:cxnSpMkLst>
            <pc:docMk/>
            <pc:sldMk cId="2094015689" sldId="1108"/>
            <ac:cxnSpMk id="21" creationId="{ED387715-72FA-4B14-99FE-D2B976FA0E07}"/>
          </ac:cxnSpMkLst>
        </pc:cxnChg>
        <pc:cxnChg chg="mod">
          <ac:chgData name="JJ HU" userId="f9cbafaa3520ff22" providerId="LiveId" clId="{C50B5AF4-60A9-45CD-88B4-E9060F4CCAC1}" dt="2023-12-07T06:40:48.993" v="1615"/>
          <ac:cxnSpMkLst>
            <pc:docMk/>
            <pc:sldMk cId="2094015689" sldId="1108"/>
            <ac:cxnSpMk id="22" creationId="{D79B5771-E0E3-420A-A154-9BCCCA84038D}"/>
          </ac:cxnSpMkLst>
        </pc:cxnChg>
        <pc:cxnChg chg="mod">
          <ac:chgData name="JJ HU" userId="f9cbafaa3520ff22" providerId="LiveId" clId="{C50B5AF4-60A9-45CD-88B4-E9060F4CCAC1}" dt="2023-12-07T06:40:48.993" v="1615"/>
          <ac:cxnSpMkLst>
            <pc:docMk/>
            <pc:sldMk cId="2094015689" sldId="1108"/>
            <ac:cxnSpMk id="23" creationId="{2120B000-297E-44DD-8990-72E82D48F11C}"/>
          </ac:cxnSpMkLst>
        </pc:cxnChg>
        <pc:cxnChg chg="mod">
          <ac:chgData name="JJ HU" userId="f9cbafaa3520ff22" providerId="LiveId" clId="{C50B5AF4-60A9-45CD-88B4-E9060F4CCAC1}" dt="2023-12-07T06:40:48.993" v="1615"/>
          <ac:cxnSpMkLst>
            <pc:docMk/>
            <pc:sldMk cId="2094015689" sldId="1108"/>
            <ac:cxnSpMk id="24" creationId="{B6C94E72-DE83-4936-ABB3-7518188F43F2}"/>
          </ac:cxnSpMkLst>
        </pc:cxnChg>
        <pc:cxnChg chg="mod">
          <ac:chgData name="JJ HU" userId="f9cbafaa3520ff22" providerId="LiveId" clId="{C50B5AF4-60A9-45CD-88B4-E9060F4CCAC1}" dt="2023-12-07T06:40:48.993" v="1615"/>
          <ac:cxnSpMkLst>
            <pc:docMk/>
            <pc:sldMk cId="2094015689" sldId="1108"/>
            <ac:cxnSpMk id="30" creationId="{DE0BB68E-74E3-4054-9333-DC2751F4AB57}"/>
          </ac:cxnSpMkLst>
        </pc:cxnChg>
        <pc:cxnChg chg="mod">
          <ac:chgData name="JJ HU" userId="f9cbafaa3520ff22" providerId="LiveId" clId="{C50B5AF4-60A9-45CD-88B4-E9060F4CCAC1}" dt="2023-12-07T06:40:48.993" v="1615"/>
          <ac:cxnSpMkLst>
            <pc:docMk/>
            <pc:sldMk cId="2094015689" sldId="1108"/>
            <ac:cxnSpMk id="31" creationId="{3FFCB2F6-AD21-4090-90FE-8877FBAC04D4}"/>
          </ac:cxnSpMkLst>
        </pc:cxnChg>
        <pc:cxnChg chg="mod">
          <ac:chgData name="JJ HU" userId="f9cbafaa3520ff22" providerId="LiveId" clId="{C50B5AF4-60A9-45CD-88B4-E9060F4CCAC1}" dt="2023-12-07T06:40:48.993" v="1615"/>
          <ac:cxnSpMkLst>
            <pc:docMk/>
            <pc:sldMk cId="2094015689" sldId="1108"/>
            <ac:cxnSpMk id="36" creationId="{BA9A4167-4D64-4FAA-BF71-F41484184173}"/>
          </ac:cxnSpMkLst>
        </pc:cxnChg>
        <pc:cxnChg chg="mod">
          <ac:chgData name="JJ HU" userId="f9cbafaa3520ff22" providerId="LiveId" clId="{C50B5AF4-60A9-45CD-88B4-E9060F4CCAC1}" dt="2023-12-07T06:40:48.993" v="1615"/>
          <ac:cxnSpMkLst>
            <pc:docMk/>
            <pc:sldMk cId="2094015689" sldId="1108"/>
            <ac:cxnSpMk id="37" creationId="{BB31974C-D625-474B-A3E8-0D9369A10B87}"/>
          </ac:cxnSpMkLst>
        </pc:cxnChg>
        <pc:cxnChg chg="mod">
          <ac:chgData name="JJ HU" userId="f9cbafaa3520ff22" providerId="LiveId" clId="{C50B5AF4-60A9-45CD-88B4-E9060F4CCAC1}" dt="2023-12-07T06:40:48.993" v="1615"/>
          <ac:cxnSpMkLst>
            <pc:docMk/>
            <pc:sldMk cId="2094015689" sldId="1108"/>
            <ac:cxnSpMk id="38" creationId="{883672F6-DF06-41D7-BC21-9791C73B0B2A}"/>
          </ac:cxnSpMkLst>
        </pc:cxnChg>
        <pc:cxnChg chg="mod">
          <ac:chgData name="JJ HU" userId="f9cbafaa3520ff22" providerId="LiveId" clId="{C50B5AF4-60A9-45CD-88B4-E9060F4CCAC1}" dt="2023-12-07T06:40:48.993" v="1615"/>
          <ac:cxnSpMkLst>
            <pc:docMk/>
            <pc:sldMk cId="2094015689" sldId="1108"/>
            <ac:cxnSpMk id="39" creationId="{414BFFDA-F18D-43CB-A7B2-92647955FDE5}"/>
          </ac:cxnSpMkLst>
        </pc:cxnChg>
        <pc:cxnChg chg="mod">
          <ac:chgData name="JJ HU" userId="f9cbafaa3520ff22" providerId="LiveId" clId="{C50B5AF4-60A9-45CD-88B4-E9060F4CCAC1}" dt="2023-12-07T06:40:48.993" v="1615"/>
          <ac:cxnSpMkLst>
            <pc:docMk/>
            <pc:sldMk cId="2094015689" sldId="1108"/>
            <ac:cxnSpMk id="40" creationId="{1FEF7A0C-9ECD-4A8C-A1D0-81ED81E5C7DB}"/>
          </ac:cxnSpMkLst>
        </pc:cxnChg>
        <pc:cxnChg chg="mod">
          <ac:chgData name="JJ HU" userId="f9cbafaa3520ff22" providerId="LiveId" clId="{C50B5AF4-60A9-45CD-88B4-E9060F4CCAC1}" dt="2023-12-07T06:40:48.993" v="1615"/>
          <ac:cxnSpMkLst>
            <pc:docMk/>
            <pc:sldMk cId="2094015689" sldId="1108"/>
            <ac:cxnSpMk id="41" creationId="{172A2F14-5CD9-4BE6-9E2F-68853291D6B0}"/>
          </ac:cxnSpMkLst>
        </pc:cxnChg>
        <pc:cxnChg chg="mod">
          <ac:chgData name="JJ HU" userId="f9cbafaa3520ff22" providerId="LiveId" clId="{C50B5AF4-60A9-45CD-88B4-E9060F4CCAC1}" dt="2023-12-07T06:40:48.993" v="1615"/>
          <ac:cxnSpMkLst>
            <pc:docMk/>
            <pc:sldMk cId="2094015689" sldId="1108"/>
            <ac:cxnSpMk id="42" creationId="{63A31613-6775-48F0-8D94-B4EF147DEF53}"/>
          </ac:cxnSpMkLst>
        </pc:cxnChg>
        <pc:cxnChg chg="mod">
          <ac:chgData name="JJ HU" userId="f9cbafaa3520ff22" providerId="LiveId" clId="{C50B5AF4-60A9-45CD-88B4-E9060F4CCAC1}" dt="2023-12-07T06:40:48.993" v="1615"/>
          <ac:cxnSpMkLst>
            <pc:docMk/>
            <pc:sldMk cId="2094015689" sldId="1108"/>
            <ac:cxnSpMk id="43" creationId="{7A93136D-B9C4-4FB7-BAE2-B2D8E3575B59}"/>
          </ac:cxnSpMkLst>
        </pc:cxnChg>
        <pc:cxnChg chg="mod">
          <ac:chgData name="JJ HU" userId="f9cbafaa3520ff22" providerId="LiveId" clId="{C50B5AF4-60A9-45CD-88B4-E9060F4CCAC1}" dt="2023-12-07T06:40:48.993" v="1615"/>
          <ac:cxnSpMkLst>
            <pc:docMk/>
            <pc:sldMk cId="2094015689" sldId="1108"/>
            <ac:cxnSpMk id="44" creationId="{F9C80388-4415-4903-8E8D-09AD56CA9618}"/>
          </ac:cxnSpMkLst>
        </pc:cxnChg>
        <pc:cxnChg chg="mod">
          <ac:chgData name="JJ HU" userId="f9cbafaa3520ff22" providerId="LiveId" clId="{C50B5AF4-60A9-45CD-88B4-E9060F4CCAC1}" dt="2023-12-07T06:40:48.993" v="1615"/>
          <ac:cxnSpMkLst>
            <pc:docMk/>
            <pc:sldMk cId="2094015689" sldId="1108"/>
            <ac:cxnSpMk id="45" creationId="{DC737964-E94E-4C10-9D01-FF773DD6A912}"/>
          </ac:cxnSpMkLst>
        </pc:cxnChg>
        <pc:cxnChg chg="mod">
          <ac:chgData name="JJ HU" userId="f9cbafaa3520ff22" providerId="LiveId" clId="{C50B5AF4-60A9-45CD-88B4-E9060F4CCAC1}" dt="2023-12-07T06:40:48.993" v="1615"/>
          <ac:cxnSpMkLst>
            <pc:docMk/>
            <pc:sldMk cId="2094015689" sldId="1108"/>
            <ac:cxnSpMk id="46" creationId="{52C5E82C-CD1D-4C15-8512-0F9CA8F4D162}"/>
          </ac:cxnSpMkLst>
        </pc:cxnChg>
        <pc:cxnChg chg="mod">
          <ac:chgData name="JJ HU" userId="f9cbafaa3520ff22" providerId="LiveId" clId="{C50B5AF4-60A9-45CD-88B4-E9060F4CCAC1}" dt="2023-12-07T06:40:48.993" v="1615"/>
          <ac:cxnSpMkLst>
            <pc:docMk/>
            <pc:sldMk cId="2094015689" sldId="1108"/>
            <ac:cxnSpMk id="47" creationId="{8433401E-A5E4-4CFE-A6EA-B94DB36D481B}"/>
          </ac:cxnSpMkLst>
        </pc:cxnChg>
        <pc:cxnChg chg="mod">
          <ac:chgData name="JJ HU" userId="f9cbafaa3520ff22" providerId="LiveId" clId="{C50B5AF4-60A9-45CD-88B4-E9060F4CCAC1}" dt="2023-12-07T06:40:48.993" v="1615"/>
          <ac:cxnSpMkLst>
            <pc:docMk/>
            <pc:sldMk cId="2094015689" sldId="1108"/>
            <ac:cxnSpMk id="48" creationId="{8080DB46-5CAB-4CF4-8E44-5721494399F3}"/>
          </ac:cxnSpMkLst>
        </pc:cxnChg>
        <pc:cxnChg chg="mod">
          <ac:chgData name="JJ HU" userId="f9cbafaa3520ff22" providerId="LiveId" clId="{C50B5AF4-60A9-45CD-88B4-E9060F4CCAC1}" dt="2023-12-07T06:40:48.993" v="1615"/>
          <ac:cxnSpMkLst>
            <pc:docMk/>
            <pc:sldMk cId="2094015689" sldId="1108"/>
            <ac:cxnSpMk id="49" creationId="{6EB75C38-8DB0-4A1A-BDF6-0F1850766D55}"/>
          </ac:cxnSpMkLst>
        </pc:cxnChg>
        <pc:cxnChg chg="add mod">
          <ac:chgData name="JJ HU" userId="f9cbafaa3520ff22" providerId="LiveId" clId="{C50B5AF4-60A9-45CD-88B4-E9060F4CCAC1}" dt="2023-12-09T21:17:35.797" v="3146" actId="164"/>
          <ac:cxnSpMkLst>
            <pc:docMk/>
            <pc:sldMk cId="2094015689" sldId="1108"/>
            <ac:cxnSpMk id="52" creationId="{DDE75CD2-5C9A-4B09-A90C-BDBFD87F328C}"/>
          </ac:cxnSpMkLst>
        </pc:cxnChg>
      </pc:sldChg>
      <pc:sldChg chg="addSp delSp modSp add mod">
        <pc:chgData name="JJ HU" userId="f9cbafaa3520ff22" providerId="LiveId" clId="{C50B5AF4-60A9-45CD-88B4-E9060F4CCAC1}" dt="2023-12-07T06:42:51.337" v="1635" actId="1036"/>
        <pc:sldMkLst>
          <pc:docMk/>
          <pc:sldMk cId="3198320540" sldId="1109"/>
        </pc:sldMkLst>
        <pc:spChg chg="del">
          <ac:chgData name="JJ HU" userId="f9cbafaa3520ff22" providerId="LiveId" clId="{C50B5AF4-60A9-45CD-88B4-E9060F4CCAC1}" dt="2023-12-07T06:42:39.860" v="1630" actId="478"/>
          <ac:spMkLst>
            <pc:docMk/>
            <pc:sldMk cId="3198320540" sldId="1109"/>
            <ac:spMk id="27" creationId="{8801056E-72A3-4B3A-BE2D-14D9C27A02FF}"/>
          </ac:spMkLst>
        </pc:spChg>
        <pc:spChg chg="del">
          <ac:chgData name="JJ HU" userId="f9cbafaa3520ff22" providerId="LiveId" clId="{C50B5AF4-60A9-45CD-88B4-E9060F4CCAC1}" dt="2023-12-07T06:42:39.860" v="1630" actId="478"/>
          <ac:spMkLst>
            <pc:docMk/>
            <pc:sldMk cId="3198320540" sldId="1109"/>
            <ac:spMk id="28" creationId="{B6AFF108-FE10-4AFB-A709-5B4456BD9F9B}"/>
          </ac:spMkLst>
        </pc:spChg>
        <pc:spChg chg="del">
          <ac:chgData name="JJ HU" userId="f9cbafaa3520ff22" providerId="LiveId" clId="{C50B5AF4-60A9-45CD-88B4-E9060F4CCAC1}" dt="2023-12-07T06:42:39.860" v="1630" actId="478"/>
          <ac:spMkLst>
            <pc:docMk/>
            <pc:sldMk cId="3198320540" sldId="1109"/>
            <ac:spMk id="50" creationId="{EE3A0567-BCBF-404B-88A2-DF1726F3C3FC}"/>
          </ac:spMkLst>
        </pc:spChg>
        <pc:spChg chg="del">
          <ac:chgData name="JJ HU" userId="f9cbafaa3520ff22" providerId="LiveId" clId="{C50B5AF4-60A9-45CD-88B4-E9060F4CCAC1}" dt="2023-12-07T06:42:39.860" v="1630" actId="478"/>
          <ac:spMkLst>
            <pc:docMk/>
            <pc:sldMk cId="3198320540" sldId="1109"/>
            <ac:spMk id="51" creationId="{E70ABF66-978E-47EA-9EE7-5AA9839DA47D}"/>
          </ac:spMkLst>
        </pc:spChg>
        <pc:spChg chg="add mod">
          <ac:chgData name="JJ HU" userId="f9cbafaa3520ff22" providerId="LiveId" clId="{C50B5AF4-60A9-45CD-88B4-E9060F4CCAC1}" dt="2023-12-07T06:42:51.337" v="1635" actId="1036"/>
          <ac:spMkLst>
            <pc:docMk/>
            <pc:sldMk cId="3198320540" sldId="1109"/>
            <ac:spMk id="55" creationId="{DC6AD403-7C3C-4AD7-9269-1A1BEC9EEB66}"/>
          </ac:spMkLst>
        </pc:spChg>
        <pc:spChg chg="add mod">
          <ac:chgData name="JJ HU" userId="f9cbafaa3520ff22" providerId="LiveId" clId="{C50B5AF4-60A9-45CD-88B4-E9060F4CCAC1}" dt="2023-12-07T06:42:51.337" v="1635" actId="1036"/>
          <ac:spMkLst>
            <pc:docMk/>
            <pc:sldMk cId="3198320540" sldId="1109"/>
            <ac:spMk id="56" creationId="{CE4E470E-20F3-4EC5-A267-AA48B3D20F23}"/>
          </ac:spMkLst>
        </pc:spChg>
        <pc:spChg chg="add mod">
          <ac:chgData name="JJ HU" userId="f9cbafaa3520ff22" providerId="LiveId" clId="{C50B5AF4-60A9-45CD-88B4-E9060F4CCAC1}" dt="2023-12-07T06:42:51.337" v="1635" actId="1036"/>
          <ac:spMkLst>
            <pc:docMk/>
            <pc:sldMk cId="3198320540" sldId="1109"/>
            <ac:spMk id="57" creationId="{9F0A8A16-EBE4-453B-8674-C4C28299864F}"/>
          </ac:spMkLst>
        </pc:spChg>
        <pc:spChg chg="add mod">
          <ac:chgData name="JJ HU" userId="f9cbafaa3520ff22" providerId="LiveId" clId="{C50B5AF4-60A9-45CD-88B4-E9060F4CCAC1}" dt="2023-12-07T06:42:51.337" v="1635" actId="1036"/>
          <ac:spMkLst>
            <pc:docMk/>
            <pc:sldMk cId="3198320540" sldId="1109"/>
            <ac:spMk id="60" creationId="{A5586514-A05A-41DF-AEA0-258F12DB9EBE}"/>
          </ac:spMkLst>
        </pc:spChg>
        <pc:spChg chg="add mod">
          <ac:chgData name="JJ HU" userId="f9cbafaa3520ff22" providerId="LiveId" clId="{C50B5AF4-60A9-45CD-88B4-E9060F4CCAC1}" dt="2023-12-07T06:42:51.337" v="1635" actId="1036"/>
          <ac:spMkLst>
            <pc:docMk/>
            <pc:sldMk cId="3198320540" sldId="1109"/>
            <ac:spMk id="62" creationId="{E65ACF39-A035-4BF0-AD4C-77CF6B769E9D}"/>
          </ac:spMkLst>
        </pc:spChg>
        <pc:spChg chg="add mod">
          <ac:chgData name="JJ HU" userId="f9cbafaa3520ff22" providerId="LiveId" clId="{C50B5AF4-60A9-45CD-88B4-E9060F4CCAC1}" dt="2023-12-07T06:42:51.337" v="1635" actId="1036"/>
          <ac:spMkLst>
            <pc:docMk/>
            <pc:sldMk cId="3198320540" sldId="1109"/>
            <ac:spMk id="63" creationId="{1C43F814-D7A6-4320-8F78-C54C5E3DA398}"/>
          </ac:spMkLst>
        </pc:spChg>
        <pc:spChg chg="add mod">
          <ac:chgData name="JJ HU" userId="f9cbafaa3520ff22" providerId="LiveId" clId="{C50B5AF4-60A9-45CD-88B4-E9060F4CCAC1}" dt="2023-12-07T06:42:51.337" v="1635" actId="1036"/>
          <ac:spMkLst>
            <pc:docMk/>
            <pc:sldMk cId="3198320540" sldId="1109"/>
            <ac:spMk id="65" creationId="{20683123-A268-49A8-AD00-FD20389D65AC}"/>
          </ac:spMkLst>
        </pc:spChg>
        <pc:grpChg chg="del">
          <ac:chgData name="JJ HU" userId="f9cbafaa3520ff22" providerId="LiveId" clId="{C50B5AF4-60A9-45CD-88B4-E9060F4CCAC1}" dt="2023-12-07T06:42:39.860" v="1630" actId="478"/>
          <ac:grpSpMkLst>
            <pc:docMk/>
            <pc:sldMk cId="3198320540" sldId="1109"/>
            <ac:grpSpMk id="9" creationId="{0803D860-DCD3-4425-BD11-3B0A25A66D5B}"/>
          </ac:grpSpMkLst>
        </pc:grpChg>
        <pc:grpChg chg="del">
          <ac:chgData name="JJ HU" userId="f9cbafaa3520ff22" providerId="LiveId" clId="{C50B5AF4-60A9-45CD-88B4-E9060F4CCAC1}" dt="2023-12-07T06:42:39.860" v="1630" actId="478"/>
          <ac:grpSpMkLst>
            <pc:docMk/>
            <pc:sldMk cId="3198320540" sldId="1109"/>
            <ac:grpSpMk id="18" creationId="{6B305035-B93C-4C39-99EC-D344F0E045B5}"/>
          </ac:grpSpMkLst>
        </pc:grpChg>
        <pc:grpChg chg="del">
          <ac:chgData name="JJ HU" userId="f9cbafaa3520ff22" providerId="LiveId" clId="{C50B5AF4-60A9-45CD-88B4-E9060F4CCAC1}" dt="2023-12-07T06:42:39.860" v="1630" actId="478"/>
          <ac:grpSpMkLst>
            <pc:docMk/>
            <pc:sldMk cId="3198320540" sldId="1109"/>
            <ac:grpSpMk id="29" creationId="{EDF39845-36C5-46E8-907C-F263B65D3618}"/>
          </ac:grpSpMkLst>
        </pc:grpChg>
        <pc:picChg chg="del">
          <ac:chgData name="JJ HU" userId="f9cbafaa3520ff22" providerId="LiveId" clId="{C50B5AF4-60A9-45CD-88B4-E9060F4CCAC1}" dt="2023-12-07T06:42:39.860" v="1630" actId="478"/>
          <ac:picMkLst>
            <pc:docMk/>
            <pc:sldMk cId="3198320540" sldId="1109"/>
            <ac:picMk id="25" creationId="{27868C20-C965-43FE-A2A0-AD9407CF64CE}"/>
          </ac:picMkLst>
        </pc:picChg>
        <pc:picChg chg="del">
          <ac:chgData name="JJ HU" userId="f9cbafaa3520ff22" providerId="LiveId" clId="{C50B5AF4-60A9-45CD-88B4-E9060F4CCAC1}" dt="2023-12-07T06:42:39.860" v="1630" actId="478"/>
          <ac:picMkLst>
            <pc:docMk/>
            <pc:sldMk cId="3198320540" sldId="1109"/>
            <ac:picMk id="26" creationId="{DE94D225-9EA2-4EB5-960F-C4ADB597D78F}"/>
          </ac:picMkLst>
        </pc:picChg>
        <pc:picChg chg="add mod">
          <ac:chgData name="JJ HU" userId="f9cbafaa3520ff22" providerId="LiveId" clId="{C50B5AF4-60A9-45CD-88B4-E9060F4CCAC1}" dt="2023-12-07T06:42:51.337" v="1635" actId="1036"/>
          <ac:picMkLst>
            <pc:docMk/>
            <pc:sldMk cId="3198320540" sldId="1109"/>
            <ac:picMk id="52" creationId="{73380410-6281-405F-8DAC-957724E02AD8}"/>
          </ac:picMkLst>
        </pc:picChg>
        <pc:picChg chg="add mod">
          <ac:chgData name="JJ HU" userId="f9cbafaa3520ff22" providerId="LiveId" clId="{C50B5AF4-60A9-45CD-88B4-E9060F4CCAC1}" dt="2023-12-07T06:42:51.337" v="1635" actId="1036"/>
          <ac:picMkLst>
            <pc:docMk/>
            <pc:sldMk cId="3198320540" sldId="1109"/>
            <ac:picMk id="53" creationId="{7C11FA9F-B30D-453B-BB6F-3D86699A6F52}"/>
          </ac:picMkLst>
        </pc:picChg>
        <pc:picChg chg="add mod">
          <ac:chgData name="JJ HU" userId="f9cbafaa3520ff22" providerId="LiveId" clId="{C50B5AF4-60A9-45CD-88B4-E9060F4CCAC1}" dt="2023-12-07T06:42:51.337" v="1635" actId="1036"/>
          <ac:picMkLst>
            <pc:docMk/>
            <pc:sldMk cId="3198320540" sldId="1109"/>
            <ac:picMk id="54" creationId="{62E7DAA3-BFFC-452A-9300-CDA984B56D0A}"/>
          </ac:picMkLst>
        </pc:picChg>
        <pc:picChg chg="add mod">
          <ac:chgData name="JJ HU" userId="f9cbafaa3520ff22" providerId="LiveId" clId="{C50B5AF4-60A9-45CD-88B4-E9060F4CCAC1}" dt="2023-12-07T06:42:51.337" v="1635" actId="1036"/>
          <ac:picMkLst>
            <pc:docMk/>
            <pc:sldMk cId="3198320540" sldId="1109"/>
            <ac:picMk id="58" creationId="{376CD1C6-8BA8-44A5-8518-75B239C11CDE}"/>
          </ac:picMkLst>
        </pc:picChg>
        <pc:picChg chg="add mod">
          <ac:chgData name="JJ HU" userId="f9cbafaa3520ff22" providerId="LiveId" clId="{C50B5AF4-60A9-45CD-88B4-E9060F4CCAC1}" dt="2023-12-07T06:42:51.337" v="1635" actId="1036"/>
          <ac:picMkLst>
            <pc:docMk/>
            <pc:sldMk cId="3198320540" sldId="1109"/>
            <ac:picMk id="59" creationId="{108B4CA7-7658-474C-92FE-3676A1160DB1}"/>
          </ac:picMkLst>
        </pc:picChg>
        <pc:picChg chg="add mod">
          <ac:chgData name="JJ HU" userId="f9cbafaa3520ff22" providerId="LiveId" clId="{C50B5AF4-60A9-45CD-88B4-E9060F4CCAC1}" dt="2023-12-07T06:42:51.337" v="1635" actId="1036"/>
          <ac:picMkLst>
            <pc:docMk/>
            <pc:sldMk cId="3198320540" sldId="1109"/>
            <ac:picMk id="61" creationId="{66BC81A7-FC75-40F1-B9A4-E8807EF1EE55}"/>
          </ac:picMkLst>
        </pc:picChg>
        <pc:picChg chg="add mod">
          <ac:chgData name="JJ HU" userId="f9cbafaa3520ff22" providerId="LiveId" clId="{C50B5AF4-60A9-45CD-88B4-E9060F4CCAC1}" dt="2023-12-07T06:42:51.337" v="1635" actId="1036"/>
          <ac:picMkLst>
            <pc:docMk/>
            <pc:sldMk cId="3198320540" sldId="1109"/>
            <ac:picMk id="64" creationId="{7D286E6B-F904-4BAC-B257-4B1EA861D6E0}"/>
          </ac:picMkLst>
        </pc:picChg>
      </pc:sldChg>
      <pc:sldChg chg="addSp delSp modSp add mod modAnim">
        <pc:chgData name="JJ HU" userId="f9cbafaa3520ff22" providerId="LiveId" clId="{C50B5AF4-60A9-45CD-88B4-E9060F4CCAC1}" dt="2023-12-07T06:58:26.479" v="2009" actId="20577"/>
        <pc:sldMkLst>
          <pc:docMk/>
          <pc:sldMk cId="1299090584" sldId="1110"/>
        </pc:sldMkLst>
        <pc:spChg chg="del">
          <ac:chgData name="JJ HU" userId="f9cbafaa3520ff22" providerId="LiveId" clId="{C50B5AF4-60A9-45CD-88B4-E9060F4CCAC1}" dt="2023-12-07T06:53:02.427" v="1782" actId="478"/>
          <ac:spMkLst>
            <pc:docMk/>
            <pc:sldMk cId="1299090584" sldId="1110"/>
            <ac:spMk id="5" creationId="{3974664B-53A0-4FF0-8441-1B5C98F49EB3}"/>
          </ac:spMkLst>
        </pc:spChg>
        <pc:spChg chg="add mod">
          <ac:chgData name="JJ HU" userId="f9cbafaa3520ff22" providerId="LiveId" clId="{C50B5AF4-60A9-45CD-88B4-E9060F4CCAC1}" dt="2023-12-07T06:57:56.262" v="2003" actId="164"/>
          <ac:spMkLst>
            <pc:docMk/>
            <pc:sldMk cId="1299090584" sldId="1110"/>
            <ac:spMk id="6" creationId="{8B3FE899-7BC4-46BF-B243-C0D44A9535B7}"/>
          </ac:spMkLst>
        </pc:spChg>
        <pc:spChg chg="del">
          <ac:chgData name="JJ HU" userId="f9cbafaa3520ff22" providerId="LiveId" clId="{C50B5AF4-60A9-45CD-88B4-E9060F4CCAC1}" dt="2023-12-07T06:53:02.427" v="1782" actId="478"/>
          <ac:spMkLst>
            <pc:docMk/>
            <pc:sldMk cId="1299090584" sldId="1110"/>
            <ac:spMk id="8" creationId="{90C66C99-FFAE-48B3-A537-DB413F1A7AE7}"/>
          </ac:spMkLst>
        </pc:spChg>
        <pc:spChg chg="del">
          <ac:chgData name="JJ HU" userId="f9cbafaa3520ff22" providerId="LiveId" clId="{C50B5AF4-60A9-45CD-88B4-E9060F4CCAC1}" dt="2023-12-07T06:53:02.427" v="1782" actId="478"/>
          <ac:spMkLst>
            <pc:docMk/>
            <pc:sldMk cId="1299090584" sldId="1110"/>
            <ac:spMk id="12" creationId="{47AC34F6-C2E6-4B3F-8A75-CE2A967AE9C9}"/>
          </ac:spMkLst>
        </pc:spChg>
        <pc:spChg chg="del">
          <ac:chgData name="JJ HU" userId="f9cbafaa3520ff22" providerId="LiveId" clId="{C50B5AF4-60A9-45CD-88B4-E9060F4CCAC1}" dt="2023-12-07T06:53:02.427" v="1782" actId="478"/>
          <ac:spMkLst>
            <pc:docMk/>
            <pc:sldMk cId="1299090584" sldId="1110"/>
            <ac:spMk id="13" creationId="{3B55C683-4133-4F8D-8274-6890DDC547E2}"/>
          </ac:spMkLst>
        </pc:spChg>
        <pc:spChg chg="del">
          <ac:chgData name="JJ HU" userId="f9cbafaa3520ff22" providerId="LiveId" clId="{C50B5AF4-60A9-45CD-88B4-E9060F4CCAC1}" dt="2023-12-07T06:53:02.427" v="1782" actId="478"/>
          <ac:spMkLst>
            <pc:docMk/>
            <pc:sldMk cId="1299090584" sldId="1110"/>
            <ac:spMk id="15" creationId="{6F3B461E-F054-4AF2-B502-3FF98C3B600A}"/>
          </ac:spMkLst>
        </pc:spChg>
        <pc:spChg chg="del">
          <ac:chgData name="JJ HU" userId="f9cbafaa3520ff22" providerId="LiveId" clId="{C50B5AF4-60A9-45CD-88B4-E9060F4CCAC1}" dt="2023-12-07T06:53:02.427" v="1782" actId="478"/>
          <ac:spMkLst>
            <pc:docMk/>
            <pc:sldMk cId="1299090584" sldId="1110"/>
            <ac:spMk id="16" creationId="{F9B967F9-3AC0-4C1E-BB0B-67AD2F17068A}"/>
          </ac:spMkLst>
        </pc:spChg>
        <pc:spChg chg="add del mod">
          <ac:chgData name="JJ HU" userId="f9cbafaa3520ff22" providerId="LiveId" clId="{C50B5AF4-60A9-45CD-88B4-E9060F4CCAC1}" dt="2023-12-07T06:53:49.890" v="1811"/>
          <ac:spMkLst>
            <pc:docMk/>
            <pc:sldMk cId="1299090584" sldId="1110"/>
            <ac:spMk id="17" creationId="{2416FDAB-D8F0-4C02-988F-801449A4C5DD}"/>
          </ac:spMkLst>
        </pc:spChg>
        <pc:spChg chg="mod">
          <ac:chgData name="JJ HU" userId="f9cbafaa3520ff22" providerId="LiveId" clId="{C50B5AF4-60A9-45CD-88B4-E9060F4CCAC1}" dt="2023-12-07T06:53:35.715" v="1808"/>
          <ac:spMkLst>
            <pc:docMk/>
            <pc:sldMk cId="1299090584" sldId="1110"/>
            <ac:spMk id="21" creationId="{E2576B9A-3DE0-4492-B5D0-C56AA8DED788}"/>
          </ac:spMkLst>
        </pc:spChg>
        <pc:spChg chg="mod">
          <ac:chgData name="JJ HU" userId="f9cbafaa3520ff22" providerId="LiveId" clId="{C50B5AF4-60A9-45CD-88B4-E9060F4CCAC1}" dt="2023-12-07T06:53:35.715" v="1808"/>
          <ac:spMkLst>
            <pc:docMk/>
            <pc:sldMk cId="1299090584" sldId="1110"/>
            <ac:spMk id="22" creationId="{50D969A4-58FB-4B41-8F65-9108D58F45DF}"/>
          </ac:spMkLst>
        </pc:spChg>
        <pc:spChg chg="add del mod">
          <ac:chgData name="JJ HU" userId="f9cbafaa3520ff22" providerId="LiveId" clId="{C50B5AF4-60A9-45CD-88B4-E9060F4CCAC1}" dt="2023-12-07T06:53:49.890" v="1811"/>
          <ac:spMkLst>
            <pc:docMk/>
            <pc:sldMk cId="1299090584" sldId="1110"/>
            <ac:spMk id="24" creationId="{712B2171-1DE3-4378-A961-74FA23FDDAC4}"/>
          </ac:spMkLst>
        </pc:spChg>
        <pc:spChg chg="add del mod">
          <ac:chgData name="JJ HU" userId="f9cbafaa3520ff22" providerId="LiveId" clId="{C50B5AF4-60A9-45CD-88B4-E9060F4CCAC1}" dt="2023-12-07T06:53:49.890" v="1811"/>
          <ac:spMkLst>
            <pc:docMk/>
            <pc:sldMk cId="1299090584" sldId="1110"/>
            <ac:spMk id="25" creationId="{C8AB3BD0-3988-4601-B457-BB21BF455A8C}"/>
          </ac:spMkLst>
        </pc:spChg>
        <pc:spChg chg="add mod">
          <ac:chgData name="JJ HU" userId="f9cbafaa3520ff22" providerId="LiveId" clId="{C50B5AF4-60A9-45CD-88B4-E9060F4CCAC1}" dt="2023-12-07T06:53:55.597" v="1813" actId="1076"/>
          <ac:spMkLst>
            <pc:docMk/>
            <pc:sldMk cId="1299090584" sldId="1110"/>
            <ac:spMk id="27" creationId="{B01AF30A-6EC3-4E7A-A77F-EF1AF56A74F3}"/>
          </ac:spMkLst>
        </pc:spChg>
        <pc:spChg chg="mod">
          <ac:chgData name="JJ HU" userId="f9cbafaa3520ff22" providerId="LiveId" clId="{C50B5AF4-60A9-45CD-88B4-E9060F4CCAC1}" dt="2023-12-07T06:53:51.909" v="1812"/>
          <ac:spMkLst>
            <pc:docMk/>
            <pc:sldMk cId="1299090584" sldId="1110"/>
            <ac:spMk id="31" creationId="{993F89E7-788E-4E2B-ABCD-D8451A281E5F}"/>
          </ac:spMkLst>
        </pc:spChg>
        <pc:spChg chg="mod">
          <ac:chgData name="JJ HU" userId="f9cbafaa3520ff22" providerId="LiveId" clId="{C50B5AF4-60A9-45CD-88B4-E9060F4CCAC1}" dt="2023-12-07T06:53:51.909" v="1812"/>
          <ac:spMkLst>
            <pc:docMk/>
            <pc:sldMk cId="1299090584" sldId="1110"/>
            <ac:spMk id="32" creationId="{7940B5A3-5C1A-4434-B22D-3B41EBB87A1C}"/>
          </ac:spMkLst>
        </pc:spChg>
        <pc:spChg chg="add mod">
          <ac:chgData name="JJ HU" userId="f9cbafaa3520ff22" providerId="LiveId" clId="{C50B5AF4-60A9-45CD-88B4-E9060F4CCAC1}" dt="2023-12-07T06:56:10.379" v="1965" actId="1035"/>
          <ac:spMkLst>
            <pc:docMk/>
            <pc:sldMk cId="1299090584" sldId="1110"/>
            <ac:spMk id="34" creationId="{34087C0F-372D-4341-A525-324B6EEC06EE}"/>
          </ac:spMkLst>
        </pc:spChg>
        <pc:spChg chg="add mod">
          <ac:chgData name="JJ HU" userId="f9cbafaa3520ff22" providerId="LiveId" clId="{C50B5AF4-60A9-45CD-88B4-E9060F4CCAC1}" dt="2023-12-07T06:58:26.479" v="2009" actId="20577"/>
          <ac:spMkLst>
            <pc:docMk/>
            <pc:sldMk cId="1299090584" sldId="1110"/>
            <ac:spMk id="35" creationId="{844CBF15-9652-4F48-803F-5F4CD84E6D9E}"/>
          </ac:spMkLst>
        </pc:spChg>
        <pc:spChg chg="add mod">
          <ac:chgData name="JJ HU" userId="f9cbafaa3520ff22" providerId="LiveId" clId="{C50B5AF4-60A9-45CD-88B4-E9060F4CCAC1}" dt="2023-12-07T06:58:05.081" v="2005" actId="115"/>
          <ac:spMkLst>
            <pc:docMk/>
            <pc:sldMk cId="1299090584" sldId="1110"/>
            <ac:spMk id="36" creationId="{2832896F-A6C1-4137-A889-914DA83C9D6D}"/>
          </ac:spMkLst>
        </pc:spChg>
        <pc:spChg chg="mod">
          <ac:chgData name="JJ HU" userId="f9cbafaa3520ff22" providerId="LiveId" clId="{C50B5AF4-60A9-45CD-88B4-E9060F4CCAC1}" dt="2023-12-07T06:53:09.140" v="1807" actId="20577"/>
          <ac:spMkLst>
            <pc:docMk/>
            <pc:sldMk cId="1299090584" sldId="1110"/>
            <ac:spMk id="27650" creationId="{00000000-0000-0000-0000-000000000000}"/>
          </ac:spMkLst>
        </pc:spChg>
        <pc:grpChg chg="add mod">
          <ac:chgData name="JJ HU" userId="f9cbafaa3520ff22" providerId="LiveId" clId="{C50B5AF4-60A9-45CD-88B4-E9060F4CCAC1}" dt="2023-12-07T06:57:56.262" v="2003" actId="164"/>
          <ac:grpSpMkLst>
            <pc:docMk/>
            <pc:sldMk cId="1299090584" sldId="1110"/>
            <ac:grpSpMk id="9" creationId="{425D80AA-0730-4199-9BA5-E72913A54472}"/>
          </ac:grpSpMkLst>
        </pc:grpChg>
        <pc:grpChg chg="add del mod">
          <ac:chgData name="JJ HU" userId="f9cbafaa3520ff22" providerId="LiveId" clId="{C50B5AF4-60A9-45CD-88B4-E9060F4CCAC1}" dt="2023-12-07T06:53:49.890" v="1811"/>
          <ac:grpSpMkLst>
            <pc:docMk/>
            <pc:sldMk cId="1299090584" sldId="1110"/>
            <ac:grpSpMk id="18" creationId="{9D84A246-C622-4A21-A567-57493388E9BB}"/>
          </ac:grpSpMkLst>
        </pc:grpChg>
        <pc:grpChg chg="add mod">
          <ac:chgData name="JJ HU" userId="f9cbafaa3520ff22" providerId="LiveId" clId="{C50B5AF4-60A9-45CD-88B4-E9060F4CCAC1}" dt="2023-12-07T06:56:10.379" v="1965" actId="1035"/>
          <ac:grpSpMkLst>
            <pc:docMk/>
            <pc:sldMk cId="1299090584" sldId="1110"/>
            <ac:grpSpMk id="28" creationId="{0E421055-D768-42EA-84B9-3BFE9D96E41F}"/>
          </ac:grpSpMkLst>
        </pc:grpChg>
        <pc:picChg chg="del">
          <ac:chgData name="JJ HU" userId="f9cbafaa3520ff22" providerId="LiveId" clId="{C50B5AF4-60A9-45CD-88B4-E9060F4CCAC1}" dt="2023-12-07T06:53:02.427" v="1782" actId="478"/>
          <ac:picMkLst>
            <pc:docMk/>
            <pc:sldMk cId="1299090584" sldId="1110"/>
            <ac:picMk id="7" creationId="{825AD2E9-C481-4439-AA5F-BBD6F3BBBA3C}"/>
          </ac:picMkLst>
        </pc:picChg>
        <pc:picChg chg="add del mod">
          <ac:chgData name="JJ HU" userId="f9cbafaa3520ff22" providerId="LiveId" clId="{C50B5AF4-60A9-45CD-88B4-E9060F4CCAC1}" dt="2023-12-07T06:53:49.890" v="1811"/>
          <ac:picMkLst>
            <pc:docMk/>
            <pc:sldMk cId="1299090584" sldId="1110"/>
            <ac:picMk id="14" creationId="{FEC52066-05A8-41A3-9688-92B3F0B9358F}"/>
          </ac:picMkLst>
        </pc:picChg>
        <pc:picChg chg="mod">
          <ac:chgData name="JJ HU" userId="f9cbafaa3520ff22" providerId="LiveId" clId="{C50B5AF4-60A9-45CD-88B4-E9060F4CCAC1}" dt="2023-12-07T06:53:35.715" v="1808"/>
          <ac:picMkLst>
            <pc:docMk/>
            <pc:sldMk cId="1299090584" sldId="1110"/>
            <ac:picMk id="19" creationId="{2600EB6F-D0B7-4658-A517-D807AA391F7D}"/>
          </ac:picMkLst>
        </pc:picChg>
        <pc:picChg chg="add mod">
          <ac:chgData name="JJ HU" userId="f9cbafaa3520ff22" providerId="LiveId" clId="{C50B5AF4-60A9-45CD-88B4-E9060F4CCAC1}" dt="2023-12-07T06:53:55.597" v="1813" actId="1076"/>
          <ac:picMkLst>
            <pc:docMk/>
            <pc:sldMk cId="1299090584" sldId="1110"/>
            <ac:picMk id="26" creationId="{21A55418-4475-4E24-8310-491EA5A276CA}"/>
          </ac:picMkLst>
        </pc:picChg>
        <pc:picChg chg="mod">
          <ac:chgData name="JJ HU" userId="f9cbafaa3520ff22" providerId="LiveId" clId="{C50B5AF4-60A9-45CD-88B4-E9060F4CCAC1}" dt="2023-12-07T06:53:51.909" v="1812"/>
          <ac:picMkLst>
            <pc:docMk/>
            <pc:sldMk cId="1299090584" sldId="1110"/>
            <ac:picMk id="29" creationId="{8DA0CC11-0FCC-471E-8A81-C329DC95AF6D}"/>
          </ac:picMkLst>
        </pc:picChg>
        <pc:picChg chg="del">
          <ac:chgData name="JJ HU" userId="f9cbafaa3520ff22" providerId="LiveId" clId="{C50B5AF4-60A9-45CD-88B4-E9060F4CCAC1}" dt="2023-12-07T06:53:02.427" v="1782" actId="478"/>
          <ac:picMkLst>
            <pc:docMk/>
            <pc:sldMk cId="1299090584" sldId="1110"/>
            <ac:picMk id="1026" creationId="{C0ADC1B8-CEB3-46C7-BF15-4D5E8A896EDB}"/>
          </ac:picMkLst>
        </pc:picChg>
        <pc:picChg chg="del">
          <ac:chgData name="JJ HU" userId="f9cbafaa3520ff22" providerId="LiveId" clId="{C50B5AF4-60A9-45CD-88B4-E9060F4CCAC1}" dt="2023-12-07T06:53:02.427" v="1782" actId="478"/>
          <ac:picMkLst>
            <pc:docMk/>
            <pc:sldMk cId="1299090584" sldId="1110"/>
            <ac:picMk id="1028" creationId="{A5A1B4A5-230F-474F-9FDC-1CE07425D216}"/>
          </ac:picMkLst>
        </pc:picChg>
        <pc:picChg chg="del">
          <ac:chgData name="JJ HU" userId="f9cbafaa3520ff22" providerId="LiveId" clId="{C50B5AF4-60A9-45CD-88B4-E9060F4CCAC1}" dt="2023-12-07T06:53:02.427" v="1782" actId="478"/>
          <ac:picMkLst>
            <pc:docMk/>
            <pc:sldMk cId="1299090584" sldId="1110"/>
            <ac:picMk id="1030" creationId="{BB3087C4-3AFA-402B-B5DF-BC101E1847D8}"/>
          </ac:picMkLst>
        </pc:picChg>
        <pc:cxnChg chg="add mod">
          <ac:chgData name="JJ HU" userId="f9cbafaa3520ff22" providerId="LiveId" clId="{C50B5AF4-60A9-45CD-88B4-E9060F4CCAC1}" dt="2023-12-07T06:57:56.262" v="2003" actId="164"/>
          <ac:cxnSpMkLst>
            <pc:docMk/>
            <pc:sldMk cId="1299090584" sldId="1110"/>
            <ac:cxnSpMk id="3" creationId="{C1D50640-1119-4574-9907-DCE718C2A5ED}"/>
          </ac:cxnSpMkLst>
        </pc:cxnChg>
        <pc:cxnChg chg="mod">
          <ac:chgData name="JJ HU" userId="f9cbafaa3520ff22" providerId="LiveId" clId="{C50B5AF4-60A9-45CD-88B4-E9060F4CCAC1}" dt="2023-12-07T06:53:35.715" v="1808"/>
          <ac:cxnSpMkLst>
            <pc:docMk/>
            <pc:sldMk cId="1299090584" sldId="1110"/>
            <ac:cxnSpMk id="20" creationId="{FB8B3408-5D7D-47D2-B6C3-901D6023DE34}"/>
          </ac:cxnSpMkLst>
        </pc:cxnChg>
        <pc:cxnChg chg="mod">
          <ac:chgData name="JJ HU" userId="f9cbafaa3520ff22" providerId="LiveId" clId="{C50B5AF4-60A9-45CD-88B4-E9060F4CCAC1}" dt="2023-12-07T06:53:35.715" v="1808"/>
          <ac:cxnSpMkLst>
            <pc:docMk/>
            <pc:sldMk cId="1299090584" sldId="1110"/>
            <ac:cxnSpMk id="23" creationId="{9669A742-6284-4D13-8CE2-11CAE01CF91D}"/>
          </ac:cxnSpMkLst>
        </pc:cxnChg>
        <pc:cxnChg chg="mod">
          <ac:chgData name="JJ HU" userId="f9cbafaa3520ff22" providerId="LiveId" clId="{C50B5AF4-60A9-45CD-88B4-E9060F4CCAC1}" dt="2023-12-07T06:53:51.909" v="1812"/>
          <ac:cxnSpMkLst>
            <pc:docMk/>
            <pc:sldMk cId="1299090584" sldId="1110"/>
            <ac:cxnSpMk id="30" creationId="{FBC2652A-13E4-4C88-9311-B3511C96FF61}"/>
          </ac:cxnSpMkLst>
        </pc:cxnChg>
        <pc:cxnChg chg="mod">
          <ac:chgData name="JJ HU" userId="f9cbafaa3520ff22" providerId="LiveId" clId="{C50B5AF4-60A9-45CD-88B4-E9060F4CCAC1}" dt="2023-12-07T06:53:51.909" v="1812"/>
          <ac:cxnSpMkLst>
            <pc:docMk/>
            <pc:sldMk cId="1299090584" sldId="1110"/>
            <ac:cxnSpMk id="33" creationId="{5A7BFDAA-B7E0-4321-B531-655AB75DA78D}"/>
          </ac:cxnSpMkLst>
        </pc:cxnChg>
      </pc:sldChg>
      <pc:sldChg chg="addSp delSp modSp add del mod delAnim">
        <pc:chgData name="JJ HU" userId="f9cbafaa3520ff22" providerId="LiveId" clId="{C50B5AF4-60A9-45CD-88B4-E9060F4CCAC1}" dt="2023-12-08T23:20:18.048" v="2287" actId="47"/>
        <pc:sldMkLst>
          <pc:docMk/>
          <pc:sldMk cId="3557293148" sldId="1111"/>
        </pc:sldMkLst>
        <pc:spChg chg="del">
          <ac:chgData name="JJ HU" userId="f9cbafaa3520ff22" providerId="LiveId" clId="{C50B5AF4-60A9-45CD-88B4-E9060F4CCAC1}" dt="2023-12-08T00:11:40.494" v="2041" actId="478"/>
          <ac:spMkLst>
            <pc:docMk/>
            <pc:sldMk cId="3557293148" sldId="1111"/>
            <ac:spMk id="27" creationId="{B01AF30A-6EC3-4E7A-A77F-EF1AF56A74F3}"/>
          </ac:spMkLst>
        </pc:spChg>
        <pc:spChg chg="del">
          <ac:chgData name="JJ HU" userId="f9cbafaa3520ff22" providerId="LiveId" clId="{C50B5AF4-60A9-45CD-88B4-E9060F4CCAC1}" dt="2023-12-08T00:11:40.494" v="2041" actId="478"/>
          <ac:spMkLst>
            <pc:docMk/>
            <pc:sldMk cId="3557293148" sldId="1111"/>
            <ac:spMk id="34" creationId="{34087C0F-372D-4341-A525-324B6EEC06EE}"/>
          </ac:spMkLst>
        </pc:spChg>
        <pc:spChg chg="del">
          <ac:chgData name="JJ HU" userId="f9cbafaa3520ff22" providerId="LiveId" clId="{C50B5AF4-60A9-45CD-88B4-E9060F4CCAC1}" dt="2023-12-08T00:11:40.494" v="2041" actId="478"/>
          <ac:spMkLst>
            <pc:docMk/>
            <pc:sldMk cId="3557293148" sldId="1111"/>
            <ac:spMk id="35" creationId="{844CBF15-9652-4F48-803F-5F4CD84E6D9E}"/>
          </ac:spMkLst>
        </pc:spChg>
        <pc:spChg chg="del">
          <ac:chgData name="JJ HU" userId="f9cbafaa3520ff22" providerId="LiveId" clId="{C50B5AF4-60A9-45CD-88B4-E9060F4CCAC1}" dt="2023-12-08T00:11:40.494" v="2041" actId="478"/>
          <ac:spMkLst>
            <pc:docMk/>
            <pc:sldMk cId="3557293148" sldId="1111"/>
            <ac:spMk id="36" creationId="{2832896F-A6C1-4137-A889-914DA83C9D6D}"/>
          </ac:spMkLst>
        </pc:spChg>
        <pc:spChg chg="mod">
          <ac:chgData name="JJ HU" userId="f9cbafaa3520ff22" providerId="LiveId" clId="{C50B5AF4-60A9-45CD-88B4-E9060F4CCAC1}" dt="2023-12-08T00:11:57.883" v="2079" actId="20577"/>
          <ac:spMkLst>
            <pc:docMk/>
            <pc:sldMk cId="3557293148" sldId="1111"/>
            <ac:spMk id="27650" creationId="{00000000-0000-0000-0000-000000000000}"/>
          </ac:spMkLst>
        </pc:spChg>
        <pc:grpChg chg="del">
          <ac:chgData name="JJ HU" userId="f9cbafaa3520ff22" providerId="LiveId" clId="{C50B5AF4-60A9-45CD-88B4-E9060F4CCAC1}" dt="2023-12-08T00:11:40.494" v="2041" actId="478"/>
          <ac:grpSpMkLst>
            <pc:docMk/>
            <pc:sldMk cId="3557293148" sldId="1111"/>
            <ac:grpSpMk id="9" creationId="{425D80AA-0730-4199-9BA5-E72913A54472}"/>
          </ac:grpSpMkLst>
        </pc:grpChg>
        <pc:grpChg chg="del">
          <ac:chgData name="JJ HU" userId="f9cbafaa3520ff22" providerId="LiveId" clId="{C50B5AF4-60A9-45CD-88B4-E9060F4CCAC1}" dt="2023-12-08T00:11:40.494" v="2041" actId="478"/>
          <ac:grpSpMkLst>
            <pc:docMk/>
            <pc:sldMk cId="3557293148" sldId="1111"/>
            <ac:grpSpMk id="28" creationId="{0E421055-D768-42EA-84B9-3BFE9D96E41F}"/>
          </ac:grpSpMkLst>
        </pc:grpChg>
        <pc:picChg chg="add del mod modCrop">
          <ac:chgData name="JJ HU" userId="f9cbafaa3520ff22" providerId="LiveId" clId="{C50B5AF4-60A9-45CD-88B4-E9060F4CCAC1}" dt="2023-12-08T01:52:55.636" v="2221" actId="478"/>
          <ac:picMkLst>
            <pc:docMk/>
            <pc:sldMk cId="3557293148" sldId="1111"/>
            <ac:picMk id="4" creationId="{29DD380F-0B50-4785-9452-FC4A54435B45}"/>
          </ac:picMkLst>
        </pc:picChg>
        <pc:picChg chg="add del mod ord modCrop">
          <ac:chgData name="JJ HU" userId="f9cbafaa3520ff22" providerId="LiveId" clId="{C50B5AF4-60A9-45CD-88B4-E9060F4CCAC1}" dt="2023-12-08T01:52:40.988" v="2214" actId="21"/>
          <ac:picMkLst>
            <pc:docMk/>
            <pc:sldMk cId="3557293148" sldId="1111"/>
            <ac:picMk id="7" creationId="{4A26045E-5DC4-4A93-BBBF-DFC315EB0CCD}"/>
          </ac:picMkLst>
        </pc:picChg>
        <pc:picChg chg="add del mod modCrop">
          <ac:chgData name="JJ HU" userId="f9cbafaa3520ff22" providerId="LiveId" clId="{C50B5AF4-60A9-45CD-88B4-E9060F4CCAC1}" dt="2023-12-08T01:52:10.901" v="2206" actId="21"/>
          <ac:picMkLst>
            <pc:docMk/>
            <pc:sldMk cId="3557293148" sldId="1111"/>
            <ac:picMk id="10" creationId="{7FF44BFB-0297-4D33-9D26-3A0341431381}"/>
          </ac:picMkLst>
        </pc:picChg>
        <pc:picChg chg="add del mod modCrop">
          <ac:chgData name="JJ HU" userId="f9cbafaa3520ff22" providerId="LiveId" clId="{C50B5AF4-60A9-45CD-88B4-E9060F4CCAC1}" dt="2023-12-08T01:51:51.725" v="2197" actId="21"/>
          <ac:picMkLst>
            <pc:docMk/>
            <pc:sldMk cId="3557293148" sldId="1111"/>
            <ac:picMk id="12" creationId="{6DA3E24D-13E6-41C3-8992-8570C2C13909}"/>
          </ac:picMkLst>
        </pc:picChg>
        <pc:picChg chg="del">
          <ac:chgData name="JJ HU" userId="f9cbafaa3520ff22" providerId="LiveId" clId="{C50B5AF4-60A9-45CD-88B4-E9060F4CCAC1}" dt="2023-12-08T00:11:40.494" v="2041" actId="478"/>
          <ac:picMkLst>
            <pc:docMk/>
            <pc:sldMk cId="3557293148" sldId="1111"/>
            <ac:picMk id="26" creationId="{21A55418-4475-4E24-8310-491EA5A276CA}"/>
          </ac:picMkLst>
        </pc:picChg>
      </pc:sldChg>
      <pc:sldChg chg="addSp delSp modSp add mod">
        <pc:chgData name="JJ HU" userId="f9cbafaa3520ff22" providerId="LiveId" clId="{C50B5AF4-60A9-45CD-88B4-E9060F4CCAC1}" dt="2023-12-08T23:23:25.923" v="2310" actId="1076"/>
        <pc:sldMkLst>
          <pc:docMk/>
          <pc:sldMk cId="3296531293" sldId="1112"/>
        </pc:sldMkLst>
        <pc:spChg chg="add mod">
          <ac:chgData name="JJ HU" userId="f9cbafaa3520ff22" providerId="LiveId" clId="{C50B5AF4-60A9-45CD-88B4-E9060F4CCAC1}" dt="2023-12-08T00:20:47.457" v="2195" actId="1076"/>
          <ac:spMkLst>
            <pc:docMk/>
            <pc:sldMk cId="3296531293" sldId="1112"/>
            <ac:spMk id="2" creationId="{1F09DE3C-BD62-40F5-8A84-98265DFEBD33}"/>
          </ac:spMkLst>
        </pc:spChg>
        <pc:spChg chg="add del mod">
          <ac:chgData name="JJ HU" userId="f9cbafaa3520ff22" providerId="LiveId" clId="{C50B5AF4-60A9-45CD-88B4-E9060F4CCAC1}" dt="2023-12-08T23:20:37.221" v="2295" actId="478"/>
          <ac:spMkLst>
            <pc:docMk/>
            <pc:sldMk cId="3296531293" sldId="1112"/>
            <ac:spMk id="7" creationId="{0A8C74B2-3ADF-4FC1-991B-D3DB1A0B1241}"/>
          </ac:spMkLst>
        </pc:spChg>
        <pc:spChg chg="add mod">
          <ac:chgData name="JJ HU" userId="f9cbafaa3520ff22" providerId="LiveId" clId="{C50B5AF4-60A9-45CD-88B4-E9060F4CCAC1}" dt="2023-12-08T00:20:47.457" v="2195" actId="1076"/>
          <ac:spMkLst>
            <pc:docMk/>
            <pc:sldMk cId="3296531293" sldId="1112"/>
            <ac:spMk id="8" creationId="{EB3315FD-ACA6-44B3-A45C-E5D0549B2A68}"/>
          </ac:spMkLst>
        </pc:spChg>
        <pc:spChg chg="add mod">
          <ac:chgData name="JJ HU" userId="f9cbafaa3520ff22" providerId="LiveId" clId="{C50B5AF4-60A9-45CD-88B4-E9060F4CCAC1}" dt="2023-12-08T23:23:25.923" v="2310" actId="1076"/>
          <ac:spMkLst>
            <pc:docMk/>
            <pc:sldMk cId="3296531293" sldId="1112"/>
            <ac:spMk id="9" creationId="{C1D748CA-802B-4353-818B-083FD3AB3948}"/>
          </ac:spMkLst>
        </pc:spChg>
        <pc:picChg chg="mod">
          <ac:chgData name="JJ HU" userId="f9cbafaa3520ff22" providerId="LiveId" clId="{C50B5AF4-60A9-45CD-88B4-E9060F4CCAC1}" dt="2023-12-08T04:04:16.993" v="2253" actId="14100"/>
          <ac:picMkLst>
            <pc:docMk/>
            <pc:sldMk cId="3296531293" sldId="1112"/>
            <ac:picMk id="4" creationId="{29DD380F-0B50-4785-9452-FC4A54435B45}"/>
          </ac:picMkLst>
        </pc:picChg>
        <pc:picChg chg="del">
          <ac:chgData name="JJ HU" userId="f9cbafaa3520ff22" providerId="LiveId" clId="{C50B5AF4-60A9-45CD-88B4-E9060F4CCAC1}" dt="2023-12-08T00:19:00.085" v="2110" actId="478"/>
          <ac:picMkLst>
            <pc:docMk/>
            <pc:sldMk cId="3296531293" sldId="1112"/>
            <ac:picMk id="7" creationId="{4A26045E-5DC4-4A93-BBBF-DFC315EB0CCD}"/>
          </ac:picMkLst>
        </pc:picChg>
        <pc:picChg chg="del">
          <ac:chgData name="JJ HU" userId="f9cbafaa3520ff22" providerId="LiveId" clId="{C50B5AF4-60A9-45CD-88B4-E9060F4CCAC1}" dt="2023-12-08T00:18:57.975" v="2109" actId="478"/>
          <ac:picMkLst>
            <pc:docMk/>
            <pc:sldMk cId="3296531293" sldId="1112"/>
            <ac:picMk id="10" creationId="{7FF44BFB-0297-4D33-9D26-3A0341431381}"/>
          </ac:picMkLst>
        </pc:picChg>
        <pc:picChg chg="del">
          <ac:chgData name="JJ HU" userId="f9cbafaa3520ff22" providerId="LiveId" clId="{C50B5AF4-60A9-45CD-88B4-E9060F4CCAC1}" dt="2023-12-08T00:18:57.121" v="2108" actId="478"/>
          <ac:picMkLst>
            <pc:docMk/>
            <pc:sldMk cId="3296531293" sldId="1112"/>
            <ac:picMk id="12" creationId="{6DA3E24D-13E6-41C3-8992-8570C2C13909}"/>
          </ac:picMkLst>
        </pc:picChg>
        <pc:picChg chg="add mod">
          <ac:chgData name="JJ HU" userId="f9cbafaa3520ff22" providerId="LiveId" clId="{C50B5AF4-60A9-45CD-88B4-E9060F4CCAC1}" dt="2023-12-08T23:23:25.923" v="2310" actId="1076"/>
          <ac:picMkLst>
            <pc:docMk/>
            <pc:sldMk cId="3296531293" sldId="1112"/>
            <ac:picMk id="1026" creationId="{0A7900D4-D8B6-4CBC-92D8-26DB69DA43E7}"/>
          </ac:picMkLst>
        </pc:picChg>
      </pc:sldChg>
      <pc:sldChg chg="addSp delSp modSp add mod">
        <pc:chgData name="JJ HU" userId="f9cbafaa3520ff22" providerId="LiveId" clId="{C50B5AF4-60A9-45CD-88B4-E9060F4CCAC1}" dt="2023-12-08T23:24:02.824" v="2339" actId="20577"/>
        <pc:sldMkLst>
          <pc:docMk/>
          <pc:sldMk cId="1115519781" sldId="1113"/>
        </pc:sldMkLst>
        <pc:spChg chg="add del mod">
          <ac:chgData name="JJ HU" userId="f9cbafaa3520ff22" providerId="LiveId" clId="{C50B5AF4-60A9-45CD-88B4-E9060F4CCAC1}" dt="2023-12-08T23:23:40.723" v="2315" actId="478"/>
          <ac:spMkLst>
            <pc:docMk/>
            <pc:sldMk cId="1115519781" sldId="1113"/>
            <ac:spMk id="9" creationId="{17A33D7C-B084-4F68-B3EC-EE2332125957}"/>
          </ac:spMkLst>
        </pc:spChg>
        <pc:spChg chg="add mod">
          <ac:chgData name="JJ HU" userId="f9cbafaa3520ff22" providerId="LiveId" clId="{C50B5AF4-60A9-45CD-88B4-E9060F4CCAC1}" dt="2023-12-08T23:24:02.824" v="2339" actId="20577"/>
          <ac:spMkLst>
            <pc:docMk/>
            <pc:sldMk cId="1115519781" sldId="1113"/>
            <ac:spMk id="10" creationId="{70E65BBF-842E-43C7-8196-C1C5597CC4E1}"/>
          </ac:spMkLst>
        </pc:spChg>
        <pc:picChg chg="del">
          <ac:chgData name="JJ HU" userId="f9cbafaa3520ff22" providerId="LiveId" clId="{C50B5AF4-60A9-45CD-88B4-E9060F4CCAC1}" dt="2023-12-08T01:52:05.628" v="2203" actId="478"/>
          <ac:picMkLst>
            <pc:docMk/>
            <pc:sldMk cId="1115519781" sldId="1113"/>
            <ac:picMk id="4" creationId="{29DD380F-0B50-4785-9452-FC4A54435B45}"/>
          </ac:picMkLst>
        </pc:picChg>
        <pc:picChg chg="add del mod">
          <ac:chgData name="JJ HU" userId="f9cbafaa3520ff22" providerId="LiveId" clId="{C50B5AF4-60A9-45CD-88B4-E9060F4CCAC1}" dt="2023-12-08T01:52:04.593" v="2202" actId="21"/>
          <ac:picMkLst>
            <pc:docMk/>
            <pc:sldMk cId="1115519781" sldId="1113"/>
            <ac:picMk id="6" creationId="{DC47B804-C38B-4D95-BA17-C30EDBA82994}"/>
          </ac:picMkLst>
        </pc:picChg>
        <pc:picChg chg="add mod">
          <ac:chgData name="JJ HU" userId="f9cbafaa3520ff22" providerId="LiveId" clId="{C50B5AF4-60A9-45CD-88B4-E9060F4CCAC1}" dt="2023-12-08T01:52:05.905" v="2204"/>
          <ac:picMkLst>
            <pc:docMk/>
            <pc:sldMk cId="1115519781" sldId="1113"/>
            <ac:picMk id="7" creationId="{280CF500-FB5D-48E1-A7F6-E3107B2D6499}"/>
          </ac:picMkLst>
        </pc:picChg>
        <pc:picChg chg="add mod">
          <ac:chgData name="JJ HU" userId="f9cbafaa3520ff22" providerId="LiveId" clId="{C50B5AF4-60A9-45CD-88B4-E9060F4CCAC1}" dt="2023-12-08T23:23:41.054" v="2316"/>
          <ac:picMkLst>
            <pc:docMk/>
            <pc:sldMk cId="1115519781" sldId="1113"/>
            <ac:picMk id="11" creationId="{BD00D2C1-7B63-4E28-A835-5B3921A7E20D}"/>
          </ac:picMkLst>
        </pc:picChg>
      </pc:sldChg>
      <pc:sldChg chg="addSp delSp modSp add mod">
        <pc:chgData name="JJ HU" userId="f9cbafaa3520ff22" providerId="LiveId" clId="{C50B5AF4-60A9-45CD-88B4-E9060F4CCAC1}" dt="2023-12-08T23:23:52.760" v="2325" actId="20577"/>
        <pc:sldMkLst>
          <pc:docMk/>
          <pc:sldMk cId="1467329523" sldId="1114"/>
        </pc:sldMkLst>
        <pc:spChg chg="add del mod">
          <ac:chgData name="JJ HU" userId="f9cbafaa3520ff22" providerId="LiveId" clId="{C50B5AF4-60A9-45CD-88B4-E9060F4CCAC1}" dt="2023-12-08T23:23:37.263" v="2313" actId="478"/>
          <ac:spMkLst>
            <pc:docMk/>
            <pc:sldMk cId="1467329523" sldId="1114"/>
            <ac:spMk id="9" creationId="{F8591191-AB8D-4552-A52E-DA73C66FBCC9}"/>
          </ac:spMkLst>
        </pc:spChg>
        <pc:spChg chg="add mod">
          <ac:chgData name="JJ HU" userId="f9cbafaa3520ff22" providerId="LiveId" clId="{C50B5AF4-60A9-45CD-88B4-E9060F4CCAC1}" dt="2023-12-08T23:23:52.760" v="2325" actId="20577"/>
          <ac:spMkLst>
            <pc:docMk/>
            <pc:sldMk cId="1467329523" sldId="1114"/>
            <ac:spMk id="10" creationId="{72FE3E2E-571C-4800-9910-4CFA30158640}"/>
          </ac:spMkLst>
        </pc:spChg>
        <pc:picChg chg="del">
          <ac:chgData name="JJ HU" userId="f9cbafaa3520ff22" providerId="LiveId" clId="{C50B5AF4-60A9-45CD-88B4-E9060F4CCAC1}" dt="2023-12-08T01:52:27.128" v="2211" actId="478"/>
          <ac:picMkLst>
            <pc:docMk/>
            <pc:sldMk cId="1467329523" sldId="1114"/>
            <ac:picMk id="4" creationId="{29DD380F-0B50-4785-9452-FC4A54435B45}"/>
          </ac:picMkLst>
        </pc:picChg>
        <pc:picChg chg="add del mod">
          <ac:chgData name="JJ HU" userId="f9cbafaa3520ff22" providerId="LiveId" clId="{C50B5AF4-60A9-45CD-88B4-E9060F4CCAC1}" dt="2023-12-08T01:52:26.013" v="2210" actId="21"/>
          <ac:picMkLst>
            <pc:docMk/>
            <pc:sldMk cId="1467329523" sldId="1114"/>
            <ac:picMk id="6" creationId="{D0CAD446-9172-424C-AA5F-D41ECD668AE4}"/>
          </ac:picMkLst>
        </pc:picChg>
        <pc:picChg chg="add mod">
          <ac:chgData name="JJ HU" userId="f9cbafaa3520ff22" providerId="LiveId" clId="{C50B5AF4-60A9-45CD-88B4-E9060F4CCAC1}" dt="2023-12-08T01:52:27.427" v="2212"/>
          <ac:picMkLst>
            <pc:docMk/>
            <pc:sldMk cId="1467329523" sldId="1114"/>
            <ac:picMk id="7" creationId="{7E675656-8145-459D-92F4-CF1099D1E610}"/>
          </ac:picMkLst>
        </pc:picChg>
        <pc:picChg chg="add mod">
          <ac:chgData name="JJ HU" userId="f9cbafaa3520ff22" providerId="LiveId" clId="{C50B5AF4-60A9-45CD-88B4-E9060F4CCAC1}" dt="2023-12-08T23:23:37.593" v="2314"/>
          <ac:picMkLst>
            <pc:docMk/>
            <pc:sldMk cId="1467329523" sldId="1114"/>
            <ac:picMk id="11" creationId="{3F634118-B986-4738-9CB4-296129B8DA4E}"/>
          </ac:picMkLst>
        </pc:picChg>
      </pc:sldChg>
      <pc:sldChg chg="addSp delSp modSp add mod">
        <pc:chgData name="JJ HU" userId="f9cbafaa3520ff22" providerId="LiveId" clId="{C50B5AF4-60A9-45CD-88B4-E9060F4CCAC1}" dt="2023-12-08T23:23:48.439" v="2321" actId="20577"/>
        <pc:sldMkLst>
          <pc:docMk/>
          <pc:sldMk cId="2964023260" sldId="1115"/>
        </pc:sldMkLst>
        <pc:spChg chg="add del mod">
          <ac:chgData name="JJ HU" userId="f9cbafaa3520ff22" providerId="LiveId" clId="{C50B5AF4-60A9-45CD-88B4-E9060F4CCAC1}" dt="2023-12-08T04:04:44.400" v="2267"/>
          <ac:spMkLst>
            <pc:docMk/>
            <pc:sldMk cId="2964023260" sldId="1115"/>
            <ac:spMk id="9" creationId="{6FB9E462-D18E-435F-9070-B6292E18FE7D}"/>
          </ac:spMkLst>
        </pc:spChg>
        <pc:spChg chg="add mod">
          <ac:chgData name="JJ HU" userId="f9cbafaa3520ff22" providerId="LiveId" clId="{C50B5AF4-60A9-45CD-88B4-E9060F4CCAC1}" dt="2023-12-08T23:23:48.439" v="2321" actId="20577"/>
          <ac:spMkLst>
            <pc:docMk/>
            <pc:sldMk cId="2964023260" sldId="1115"/>
            <ac:spMk id="9" creationId="{CE6C7CDE-17E9-4EF2-B143-7923B222230A}"/>
          </ac:spMkLst>
        </pc:spChg>
        <pc:spChg chg="add del mod">
          <ac:chgData name="JJ HU" userId="f9cbafaa3520ff22" providerId="LiveId" clId="{C50B5AF4-60A9-45CD-88B4-E9060F4CCAC1}" dt="2023-12-08T23:23:30.673" v="2311" actId="478"/>
          <ac:spMkLst>
            <pc:docMk/>
            <pc:sldMk cId="2964023260" sldId="1115"/>
            <ac:spMk id="10" creationId="{2B1D3230-C36D-4C34-8E60-59BD57F83021}"/>
          </ac:spMkLst>
        </pc:spChg>
        <pc:picChg chg="del">
          <ac:chgData name="JJ HU" userId="f9cbafaa3520ff22" providerId="LiveId" clId="{C50B5AF4-60A9-45CD-88B4-E9060F4CCAC1}" dt="2023-12-08T01:52:52.649" v="2219" actId="478"/>
          <ac:picMkLst>
            <pc:docMk/>
            <pc:sldMk cId="2964023260" sldId="1115"/>
            <ac:picMk id="4" creationId="{29DD380F-0B50-4785-9452-FC4A54435B45}"/>
          </ac:picMkLst>
        </pc:picChg>
        <pc:picChg chg="add del mod">
          <ac:chgData name="JJ HU" userId="f9cbafaa3520ff22" providerId="LiveId" clId="{C50B5AF4-60A9-45CD-88B4-E9060F4CCAC1}" dt="2023-12-08T01:52:51.592" v="2218" actId="21"/>
          <ac:picMkLst>
            <pc:docMk/>
            <pc:sldMk cId="2964023260" sldId="1115"/>
            <ac:picMk id="6" creationId="{EEDB64AF-5BD9-4669-8D8F-B57618EF43D1}"/>
          </ac:picMkLst>
        </pc:picChg>
        <pc:picChg chg="add mod">
          <ac:chgData name="JJ HU" userId="f9cbafaa3520ff22" providerId="LiveId" clId="{C50B5AF4-60A9-45CD-88B4-E9060F4CCAC1}" dt="2023-12-08T01:52:52.862" v="2220"/>
          <ac:picMkLst>
            <pc:docMk/>
            <pc:sldMk cId="2964023260" sldId="1115"/>
            <ac:picMk id="7" creationId="{DD336ECD-8085-409D-9BB2-4B4DBBCF7E77}"/>
          </ac:picMkLst>
        </pc:picChg>
        <pc:picChg chg="add mod">
          <ac:chgData name="JJ HU" userId="f9cbafaa3520ff22" providerId="LiveId" clId="{C50B5AF4-60A9-45CD-88B4-E9060F4CCAC1}" dt="2023-12-08T23:23:30.987" v="2312"/>
          <ac:picMkLst>
            <pc:docMk/>
            <pc:sldMk cId="2964023260" sldId="1115"/>
            <ac:picMk id="11" creationId="{1EB1111C-5CEE-43E7-938A-205C6CBFA913}"/>
          </ac:picMkLst>
        </pc:picChg>
      </pc:sldChg>
      <pc:sldChg chg="addSp delSp modSp add mod">
        <pc:chgData name="JJ HU" userId="f9cbafaa3520ff22" providerId="LiveId" clId="{C50B5AF4-60A9-45CD-88B4-E9060F4CCAC1}" dt="2023-12-08T23:42:06.438" v="2475" actId="1036"/>
        <pc:sldMkLst>
          <pc:docMk/>
          <pc:sldMk cId="926823351" sldId="1116"/>
        </pc:sldMkLst>
        <pc:spChg chg="del">
          <ac:chgData name="JJ HU" userId="f9cbafaa3520ff22" providerId="LiveId" clId="{C50B5AF4-60A9-45CD-88B4-E9060F4CCAC1}" dt="2023-12-08T23:33:58.634" v="2341" actId="478"/>
          <ac:spMkLst>
            <pc:docMk/>
            <pc:sldMk cId="926823351" sldId="1116"/>
            <ac:spMk id="2" creationId="{1F09DE3C-BD62-40F5-8A84-98265DFEBD33}"/>
          </ac:spMkLst>
        </pc:spChg>
        <pc:spChg chg="del">
          <ac:chgData name="JJ HU" userId="f9cbafaa3520ff22" providerId="LiveId" clId="{C50B5AF4-60A9-45CD-88B4-E9060F4CCAC1}" dt="2023-12-08T23:33:58.634" v="2341" actId="478"/>
          <ac:spMkLst>
            <pc:docMk/>
            <pc:sldMk cId="926823351" sldId="1116"/>
            <ac:spMk id="8" creationId="{EB3315FD-ACA6-44B3-A45C-E5D0549B2A68}"/>
          </ac:spMkLst>
        </pc:spChg>
        <pc:spChg chg="del">
          <ac:chgData name="JJ HU" userId="f9cbafaa3520ff22" providerId="LiveId" clId="{C50B5AF4-60A9-45CD-88B4-E9060F4CCAC1}" dt="2023-12-08T23:33:58.634" v="2341" actId="478"/>
          <ac:spMkLst>
            <pc:docMk/>
            <pc:sldMk cId="926823351" sldId="1116"/>
            <ac:spMk id="10" creationId="{70E65BBF-842E-43C7-8196-C1C5597CC4E1}"/>
          </ac:spMkLst>
        </pc:spChg>
        <pc:spChg chg="add mod">
          <ac:chgData name="JJ HU" userId="f9cbafaa3520ff22" providerId="LiveId" clId="{C50B5AF4-60A9-45CD-88B4-E9060F4CCAC1}" dt="2023-12-08T23:34:47.739" v="2389" actId="1076"/>
          <ac:spMkLst>
            <pc:docMk/>
            <pc:sldMk cId="926823351" sldId="1116"/>
            <ac:spMk id="12" creationId="{EA6A95C2-2ACC-417C-895A-0320C15CAFB6}"/>
          </ac:spMkLst>
        </pc:spChg>
        <pc:spChg chg="add mod">
          <ac:chgData name="JJ HU" userId="f9cbafaa3520ff22" providerId="LiveId" clId="{C50B5AF4-60A9-45CD-88B4-E9060F4CCAC1}" dt="2023-12-08T23:41:55.458" v="2474" actId="1036"/>
          <ac:spMkLst>
            <pc:docMk/>
            <pc:sldMk cId="926823351" sldId="1116"/>
            <ac:spMk id="13" creationId="{B8E5C793-7A91-4B33-A147-79E53D33DF96}"/>
          </ac:spMkLst>
        </pc:spChg>
        <pc:spChg chg="mod">
          <ac:chgData name="JJ HU" userId="f9cbafaa3520ff22" providerId="LiveId" clId="{C50B5AF4-60A9-45CD-88B4-E9060F4CCAC1}" dt="2023-12-08T23:34:13.538" v="2383" actId="20577"/>
          <ac:spMkLst>
            <pc:docMk/>
            <pc:sldMk cId="926823351" sldId="1116"/>
            <ac:spMk id="27650" creationId="{00000000-0000-0000-0000-000000000000}"/>
          </ac:spMkLst>
        </pc:spChg>
        <pc:picChg chg="add mod modCrop">
          <ac:chgData name="JJ HU" userId="f9cbafaa3520ff22" providerId="LiveId" clId="{C50B5AF4-60A9-45CD-88B4-E9060F4CCAC1}" dt="2023-12-08T23:42:06.438" v="2475" actId="1036"/>
          <ac:picMkLst>
            <pc:docMk/>
            <pc:sldMk cId="926823351" sldId="1116"/>
            <ac:picMk id="4" creationId="{9D290225-83F1-4C15-84B5-D2FCDC483098}"/>
          </ac:picMkLst>
        </pc:picChg>
        <pc:picChg chg="del">
          <ac:chgData name="JJ HU" userId="f9cbafaa3520ff22" providerId="LiveId" clId="{C50B5AF4-60A9-45CD-88B4-E9060F4CCAC1}" dt="2023-12-08T23:33:58.634" v="2341" actId="478"/>
          <ac:picMkLst>
            <pc:docMk/>
            <pc:sldMk cId="926823351" sldId="1116"/>
            <ac:picMk id="7" creationId="{280CF500-FB5D-48E1-A7F6-E3107B2D6499}"/>
          </ac:picMkLst>
        </pc:picChg>
        <pc:picChg chg="add mod">
          <ac:chgData name="JJ HU" userId="f9cbafaa3520ff22" providerId="LiveId" clId="{C50B5AF4-60A9-45CD-88B4-E9060F4CCAC1}" dt="2023-12-08T23:34:41.404" v="2387" actId="14100"/>
          <ac:picMkLst>
            <pc:docMk/>
            <pc:sldMk cId="926823351" sldId="1116"/>
            <ac:picMk id="9" creationId="{3DFC1709-35E3-48EE-8B41-6F3E26B38107}"/>
          </ac:picMkLst>
        </pc:picChg>
        <pc:picChg chg="del">
          <ac:chgData name="JJ HU" userId="f9cbafaa3520ff22" providerId="LiveId" clId="{C50B5AF4-60A9-45CD-88B4-E9060F4CCAC1}" dt="2023-12-08T23:33:58.634" v="2341" actId="478"/>
          <ac:picMkLst>
            <pc:docMk/>
            <pc:sldMk cId="926823351" sldId="1116"/>
            <ac:picMk id="11" creationId="{BD00D2C1-7B63-4E28-A835-5B3921A7E20D}"/>
          </ac:picMkLst>
        </pc:picChg>
      </pc:sldChg>
      <pc:sldChg chg="addSp delSp modSp add mod">
        <pc:chgData name="JJ HU" userId="f9cbafaa3520ff22" providerId="LiveId" clId="{C50B5AF4-60A9-45CD-88B4-E9060F4CCAC1}" dt="2023-12-10T03:28:17.393" v="4737" actId="113"/>
        <pc:sldMkLst>
          <pc:docMk/>
          <pc:sldMk cId="3790326826" sldId="1117"/>
        </pc:sldMkLst>
        <pc:spChg chg="add mod">
          <ac:chgData name="JJ HU" userId="f9cbafaa3520ff22" providerId="LiveId" clId="{C50B5AF4-60A9-45CD-88B4-E9060F4CCAC1}" dt="2023-12-09T20:49:09.024" v="2772" actId="403"/>
          <ac:spMkLst>
            <pc:docMk/>
            <pc:sldMk cId="3790326826" sldId="1117"/>
            <ac:spMk id="3" creationId="{1ECB8E89-D34F-4618-8DB2-D68DB2A054FB}"/>
          </ac:spMkLst>
        </pc:spChg>
        <pc:spChg chg="add mod">
          <ac:chgData name="JJ HU" userId="f9cbafaa3520ff22" providerId="LiveId" clId="{C50B5AF4-60A9-45CD-88B4-E9060F4CCAC1}" dt="2023-12-09T20:47:36" v="2679" actId="1035"/>
          <ac:spMkLst>
            <pc:docMk/>
            <pc:sldMk cId="3790326826" sldId="1117"/>
            <ac:spMk id="6" creationId="{00889C74-A429-4331-B692-2406FEDD5AEB}"/>
          </ac:spMkLst>
        </pc:spChg>
        <pc:spChg chg="add mod">
          <ac:chgData name="JJ HU" userId="f9cbafaa3520ff22" providerId="LiveId" clId="{C50B5AF4-60A9-45CD-88B4-E9060F4CCAC1}" dt="2023-12-10T03:28:17.393" v="4737" actId="113"/>
          <ac:spMkLst>
            <pc:docMk/>
            <pc:sldMk cId="3790326826" sldId="1117"/>
            <ac:spMk id="7" creationId="{6F47396F-7934-4ECA-95B9-B4A1D18420B3}"/>
          </ac:spMkLst>
        </pc:spChg>
        <pc:spChg chg="del">
          <ac:chgData name="JJ HU" userId="f9cbafaa3520ff22" providerId="LiveId" clId="{C50B5AF4-60A9-45CD-88B4-E9060F4CCAC1}" dt="2023-12-08T23:42:59.321" v="2477" actId="478"/>
          <ac:spMkLst>
            <pc:docMk/>
            <pc:sldMk cId="3790326826" sldId="1117"/>
            <ac:spMk id="12" creationId="{EA6A95C2-2ACC-417C-895A-0320C15CAFB6}"/>
          </ac:spMkLst>
        </pc:spChg>
        <pc:spChg chg="del">
          <ac:chgData name="JJ HU" userId="f9cbafaa3520ff22" providerId="LiveId" clId="{C50B5AF4-60A9-45CD-88B4-E9060F4CCAC1}" dt="2023-12-08T23:42:59.321" v="2477" actId="478"/>
          <ac:spMkLst>
            <pc:docMk/>
            <pc:sldMk cId="3790326826" sldId="1117"/>
            <ac:spMk id="13" creationId="{B8E5C793-7A91-4B33-A147-79E53D33DF96}"/>
          </ac:spMkLst>
        </pc:spChg>
        <pc:spChg chg="mod">
          <ac:chgData name="JJ HU" userId="f9cbafaa3520ff22" providerId="LiveId" clId="{C50B5AF4-60A9-45CD-88B4-E9060F4CCAC1}" dt="2023-12-08T23:43:21.328" v="2492" actId="20577"/>
          <ac:spMkLst>
            <pc:docMk/>
            <pc:sldMk cId="3790326826" sldId="1117"/>
            <ac:spMk id="27650" creationId="{00000000-0000-0000-0000-000000000000}"/>
          </ac:spMkLst>
        </pc:spChg>
        <pc:picChg chg="del">
          <ac:chgData name="JJ HU" userId="f9cbafaa3520ff22" providerId="LiveId" clId="{C50B5AF4-60A9-45CD-88B4-E9060F4CCAC1}" dt="2023-12-08T23:42:59.321" v="2477" actId="478"/>
          <ac:picMkLst>
            <pc:docMk/>
            <pc:sldMk cId="3790326826" sldId="1117"/>
            <ac:picMk id="4" creationId="{9D290225-83F1-4C15-84B5-D2FCDC483098}"/>
          </ac:picMkLst>
        </pc:picChg>
        <pc:picChg chg="del">
          <ac:chgData name="JJ HU" userId="f9cbafaa3520ff22" providerId="LiveId" clId="{C50B5AF4-60A9-45CD-88B4-E9060F4CCAC1}" dt="2023-12-08T23:42:59.321" v="2477" actId="478"/>
          <ac:picMkLst>
            <pc:docMk/>
            <pc:sldMk cId="3790326826" sldId="1117"/>
            <ac:picMk id="9" creationId="{3DFC1709-35E3-48EE-8B41-6F3E26B38107}"/>
          </ac:picMkLst>
        </pc:picChg>
        <pc:picChg chg="add mod">
          <ac:chgData name="JJ HU" userId="f9cbafaa3520ff22" providerId="LiveId" clId="{C50B5AF4-60A9-45CD-88B4-E9060F4CCAC1}" dt="2023-12-09T20:47:23.090" v="2674" actId="1038"/>
          <ac:picMkLst>
            <pc:docMk/>
            <pc:sldMk cId="3790326826" sldId="1117"/>
            <ac:picMk id="1026" creationId="{E6CD57DD-1089-48BA-91C2-56D92C292343}"/>
          </ac:picMkLst>
        </pc:picChg>
      </pc:sldChg>
      <pc:sldChg chg="addSp delSp modSp add mod">
        <pc:chgData name="JJ HU" userId="f9cbafaa3520ff22" providerId="LiveId" clId="{C50B5AF4-60A9-45CD-88B4-E9060F4CCAC1}" dt="2023-12-09T21:28:56.871" v="3555" actId="1036"/>
        <pc:sldMkLst>
          <pc:docMk/>
          <pc:sldMk cId="3059343157" sldId="1118"/>
        </pc:sldMkLst>
        <pc:spChg chg="add mod">
          <ac:chgData name="JJ HU" userId="f9cbafaa3520ff22" providerId="LiveId" clId="{C50B5AF4-60A9-45CD-88B4-E9060F4CCAC1}" dt="2023-12-09T21:24:49.985" v="3505" actId="14100"/>
          <ac:spMkLst>
            <pc:docMk/>
            <pc:sldMk cId="3059343157" sldId="1118"/>
            <ac:spMk id="2" creationId="{C5C0FA87-18D5-42A9-B359-9A5376EE076B}"/>
          </ac:spMkLst>
        </pc:spChg>
        <pc:spChg chg="del">
          <ac:chgData name="JJ HU" userId="f9cbafaa3520ff22" providerId="LiveId" clId="{C50B5AF4-60A9-45CD-88B4-E9060F4CCAC1}" dt="2023-12-09T21:09:15.063" v="2774" actId="478"/>
          <ac:spMkLst>
            <pc:docMk/>
            <pc:sldMk cId="3059343157" sldId="1118"/>
            <ac:spMk id="3" creationId="{1ECB8E89-D34F-4618-8DB2-D68DB2A054FB}"/>
          </ac:spMkLst>
        </pc:spChg>
        <pc:spChg chg="del">
          <ac:chgData name="JJ HU" userId="f9cbafaa3520ff22" providerId="LiveId" clId="{C50B5AF4-60A9-45CD-88B4-E9060F4CCAC1}" dt="2023-12-09T21:09:15.063" v="2774" actId="478"/>
          <ac:spMkLst>
            <pc:docMk/>
            <pc:sldMk cId="3059343157" sldId="1118"/>
            <ac:spMk id="6" creationId="{00889C74-A429-4331-B692-2406FEDD5AEB}"/>
          </ac:spMkLst>
        </pc:spChg>
        <pc:spChg chg="del">
          <ac:chgData name="JJ HU" userId="f9cbafaa3520ff22" providerId="LiveId" clId="{C50B5AF4-60A9-45CD-88B4-E9060F4CCAC1}" dt="2023-12-09T21:09:15.063" v="2774" actId="478"/>
          <ac:spMkLst>
            <pc:docMk/>
            <pc:sldMk cId="3059343157" sldId="1118"/>
            <ac:spMk id="7" creationId="{6F47396F-7934-4ECA-95B9-B4A1D18420B3}"/>
          </ac:spMkLst>
        </pc:spChg>
        <pc:spChg chg="add del mod">
          <ac:chgData name="JJ HU" userId="f9cbafaa3520ff22" providerId="LiveId" clId="{C50B5AF4-60A9-45CD-88B4-E9060F4CCAC1}" dt="2023-12-09T21:10:25.778" v="2819" actId="478"/>
          <ac:spMkLst>
            <pc:docMk/>
            <pc:sldMk cId="3059343157" sldId="1118"/>
            <ac:spMk id="8" creationId="{060DB3DA-1E95-44F2-9225-3D2B23A42077}"/>
          </ac:spMkLst>
        </pc:spChg>
        <pc:spChg chg="add mod">
          <ac:chgData name="JJ HU" userId="f9cbafaa3520ff22" providerId="LiveId" clId="{C50B5AF4-60A9-45CD-88B4-E9060F4CCAC1}" dt="2023-12-09T21:24:47.275" v="3504" actId="14100"/>
          <ac:spMkLst>
            <pc:docMk/>
            <pc:sldMk cId="3059343157" sldId="1118"/>
            <ac:spMk id="9" creationId="{28633655-03A0-4D48-A181-FB5F35A5DA77}"/>
          </ac:spMkLst>
        </pc:spChg>
        <pc:spChg chg="add mod">
          <ac:chgData name="JJ HU" userId="f9cbafaa3520ff22" providerId="LiveId" clId="{C50B5AF4-60A9-45CD-88B4-E9060F4CCAC1}" dt="2023-12-09T21:26:35.790" v="3537" actId="1036"/>
          <ac:spMkLst>
            <pc:docMk/>
            <pc:sldMk cId="3059343157" sldId="1118"/>
            <ac:spMk id="10" creationId="{B72A69B9-57C7-43CF-885A-BCEF1A500E57}"/>
          </ac:spMkLst>
        </pc:spChg>
        <pc:spChg chg="mod">
          <ac:chgData name="JJ HU" userId="f9cbafaa3520ff22" providerId="LiveId" clId="{C50B5AF4-60A9-45CD-88B4-E9060F4CCAC1}" dt="2023-12-09T21:28:56.871" v="3555" actId="1036"/>
          <ac:spMkLst>
            <pc:docMk/>
            <pc:sldMk cId="3059343157" sldId="1118"/>
            <ac:spMk id="27650" creationId="{00000000-0000-0000-0000-000000000000}"/>
          </ac:spMkLst>
        </pc:spChg>
        <pc:picChg chg="del">
          <ac:chgData name="JJ HU" userId="f9cbafaa3520ff22" providerId="LiveId" clId="{C50B5AF4-60A9-45CD-88B4-E9060F4CCAC1}" dt="2023-12-09T21:09:15.063" v="2774" actId="478"/>
          <ac:picMkLst>
            <pc:docMk/>
            <pc:sldMk cId="3059343157" sldId="1118"/>
            <ac:picMk id="1026" creationId="{E6CD57DD-1089-48BA-91C2-56D92C292343}"/>
          </ac:picMkLst>
        </pc:picChg>
      </pc:sldChg>
      <pc:sldChg chg="addSp delSp modSp add del mod">
        <pc:chgData name="JJ HU" userId="f9cbafaa3520ff22" providerId="LiveId" clId="{C50B5AF4-60A9-45CD-88B4-E9060F4CCAC1}" dt="2023-12-10T00:57:02.636" v="4431" actId="6549"/>
        <pc:sldMkLst>
          <pc:docMk/>
          <pc:sldMk cId="200596123" sldId="1119"/>
        </pc:sldMkLst>
        <pc:spChg chg="del">
          <ac:chgData name="JJ HU" userId="f9cbafaa3520ff22" providerId="LiveId" clId="{C50B5AF4-60A9-45CD-88B4-E9060F4CCAC1}" dt="2023-12-09T21:30:12.321" v="3572" actId="478"/>
          <ac:spMkLst>
            <pc:docMk/>
            <pc:sldMk cId="200596123" sldId="1119"/>
            <ac:spMk id="3" creationId="{1ECB8E89-D34F-4618-8DB2-D68DB2A054FB}"/>
          </ac:spMkLst>
        </pc:spChg>
        <pc:spChg chg="del">
          <ac:chgData name="JJ HU" userId="f9cbafaa3520ff22" providerId="LiveId" clId="{C50B5AF4-60A9-45CD-88B4-E9060F4CCAC1}" dt="2023-12-09T21:29:41.296" v="3557" actId="478"/>
          <ac:spMkLst>
            <pc:docMk/>
            <pc:sldMk cId="200596123" sldId="1119"/>
            <ac:spMk id="6" creationId="{00889C74-A429-4331-B692-2406FEDD5AEB}"/>
          </ac:spMkLst>
        </pc:spChg>
        <pc:spChg chg="del">
          <ac:chgData name="JJ HU" userId="f9cbafaa3520ff22" providerId="LiveId" clId="{C50B5AF4-60A9-45CD-88B4-E9060F4CCAC1}" dt="2023-12-09T21:29:41.296" v="3557" actId="478"/>
          <ac:spMkLst>
            <pc:docMk/>
            <pc:sldMk cId="200596123" sldId="1119"/>
            <ac:spMk id="7" creationId="{6F47396F-7934-4ECA-95B9-B4A1D18420B3}"/>
          </ac:spMkLst>
        </pc:spChg>
        <pc:spChg chg="add mod">
          <ac:chgData name="JJ HU" userId="f9cbafaa3520ff22" providerId="LiveId" clId="{C50B5AF4-60A9-45CD-88B4-E9060F4CCAC1}" dt="2023-12-09T21:30:37.003" v="3581" actId="1036"/>
          <ac:spMkLst>
            <pc:docMk/>
            <pc:sldMk cId="200596123" sldId="1119"/>
            <ac:spMk id="8" creationId="{D42FE1E6-F587-4D5B-A474-B5323FF08793}"/>
          </ac:spMkLst>
        </pc:spChg>
        <pc:spChg chg="add mod">
          <ac:chgData name="JJ HU" userId="f9cbafaa3520ff22" providerId="LiveId" clId="{C50B5AF4-60A9-45CD-88B4-E9060F4CCAC1}" dt="2023-12-10T00:57:02.636" v="4431" actId="6549"/>
          <ac:spMkLst>
            <pc:docMk/>
            <pc:sldMk cId="200596123" sldId="1119"/>
            <ac:spMk id="10" creationId="{157BC078-3D38-44BC-B29F-A3511CC00CBE}"/>
          </ac:spMkLst>
        </pc:spChg>
        <pc:spChg chg="add mod">
          <ac:chgData name="JJ HU" userId="f9cbafaa3520ff22" providerId="LiveId" clId="{C50B5AF4-60A9-45CD-88B4-E9060F4CCAC1}" dt="2023-12-09T21:48:27.122" v="4174" actId="1076"/>
          <ac:spMkLst>
            <pc:docMk/>
            <pc:sldMk cId="200596123" sldId="1119"/>
            <ac:spMk id="11" creationId="{E1892F8B-5764-4102-BC03-ABA66C20CB44}"/>
          </ac:spMkLst>
        </pc:spChg>
        <pc:spChg chg="mod">
          <ac:chgData name="JJ HU" userId="f9cbafaa3520ff22" providerId="LiveId" clId="{C50B5AF4-60A9-45CD-88B4-E9060F4CCAC1}" dt="2023-12-10T00:55:43.714" v="4397" actId="1035"/>
          <ac:spMkLst>
            <pc:docMk/>
            <pc:sldMk cId="200596123" sldId="1119"/>
            <ac:spMk id="15" creationId="{2F6DBEF8-6108-40A0-9B46-FD71701B24E0}"/>
          </ac:spMkLst>
        </pc:spChg>
        <pc:spChg chg="mod">
          <ac:chgData name="JJ HU" userId="f9cbafaa3520ff22" providerId="LiveId" clId="{C50B5AF4-60A9-45CD-88B4-E9060F4CCAC1}" dt="2023-12-10T00:55:33.565" v="4379" actId="478"/>
          <ac:spMkLst>
            <pc:docMk/>
            <pc:sldMk cId="200596123" sldId="1119"/>
            <ac:spMk id="16" creationId="{7E5321E7-71F4-459D-A886-806380A67A91}"/>
          </ac:spMkLst>
        </pc:spChg>
        <pc:spChg chg="add mod">
          <ac:chgData name="JJ HU" userId="f9cbafaa3520ff22" providerId="LiveId" clId="{C50B5AF4-60A9-45CD-88B4-E9060F4CCAC1}" dt="2023-12-09T21:48:43.308" v="4176" actId="1076"/>
          <ac:spMkLst>
            <pc:docMk/>
            <pc:sldMk cId="200596123" sldId="1119"/>
            <ac:spMk id="17" creationId="{1076AB6F-25ED-4FE7-BDB0-42DC7303891B}"/>
          </ac:spMkLst>
        </pc:spChg>
        <pc:spChg chg="add mod">
          <ac:chgData name="JJ HU" userId="f9cbafaa3520ff22" providerId="LiveId" clId="{C50B5AF4-60A9-45CD-88B4-E9060F4CCAC1}" dt="2023-12-10T00:56:29.366" v="4411" actId="1035"/>
          <ac:spMkLst>
            <pc:docMk/>
            <pc:sldMk cId="200596123" sldId="1119"/>
            <ac:spMk id="18" creationId="{CA9C7B52-3B26-465D-AC4C-0E6D367ED323}"/>
          </ac:spMkLst>
        </pc:spChg>
        <pc:spChg chg="mod">
          <ac:chgData name="JJ HU" userId="f9cbafaa3520ff22" providerId="LiveId" clId="{C50B5AF4-60A9-45CD-88B4-E9060F4CCAC1}" dt="2023-12-09T21:30:03.414" v="3571" actId="20577"/>
          <ac:spMkLst>
            <pc:docMk/>
            <pc:sldMk cId="200596123" sldId="1119"/>
            <ac:spMk id="27650" creationId="{00000000-0000-0000-0000-000000000000}"/>
          </ac:spMkLst>
        </pc:spChg>
        <pc:grpChg chg="add mod">
          <ac:chgData name="JJ HU" userId="f9cbafaa3520ff22" providerId="LiveId" clId="{C50B5AF4-60A9-45CD-88B4-E9060F4CCAC1}" dt="2023-12-10T00:55:33.565" v="4379" actId="478"/>
          <ac:grpSpMkLst>
            <pc:docMk/>
            <pc:sldMk cId="200596123" sldId="1119"/>
            <ac:grpSpMk id="12" creationId="{D9079314-19A7-4FA8-A149-A7D7F10E24F3}"/>
          </ac:grpSpMkLst>
        </pc:grpChg>
        <pc:picChg chg="add mod">
          <ac:chgData name="JJ HU" userId="f9cbafaa3520ff22" providerId="LiveId" clId="{C50B5AF4-60A9-45CD-88B4-E9060F4CCAC1}" dt="2023-12-10T00:55:56.080" v="4398" actId="1076"/>
          <ac:picMkLst>
            <pc:docMk/>
            <pc:sldMk cId="200596123" sldId="1119"/>
            <ac:picMk id="9" creationId="{7A0992BD-5DD7-4571-91F5-DC18C84848FC}"/>
          </ac:picMkLst>
        </pc:picChg>
        <pc:picChg chg="del mod">
          <ac:chgData name="JJ HU" userId="f9cbafaa3520ff22" providerId="LiveId" clId="{C50B5AF4-60A9-45CD-88B4-E9060F4CCAC1}" dt="2023-12-10T00:55:33.565" v="4379" actId="478"/>
          <ac:picMkLst>
            <pc:docMk/>
            <pc:sldMk cId="200596123" sldId="1119"/>
            <ac:picMk id="13" creationId="{864CDD10-33FF-4553-8B65-AF2BE2DDBABD}"/>
          </ac:picMkLst>
        </pc:picChg>
        <pc:picChg chg="mod">
          <ac:chgData name="JJ HU" userId="f9cbafaa3520ff22" providerId="LiveId" clId="{C50B5AF4-60A9-45CD-88B4-E9060F4CCAC1}" dt="2023-12-10T00:55:33.565" v="4379" actId="478"/>
          <ac:picMkLst>
            <pc:docMk/>
            <pc:sldMk cId="200596123" sldId="1119"/>
            <ac:picMk id="14" creationId="{7159C76B-0CFF-40AE-A779-940DEE5D2220}"/>
          </ac:picMkLst>
        </pc:picChg>
        <pc:picChg chg="add mod">
          <ac:chgData name="JJ HU" userId="f9cbafaa3520ff22" providerId="LiveId" clId="{C50B5AF4-60A9-45CD-88B4-E9060F4CCAC1}" dt="2023-12-09T21:30:37.003" v="3581" actId="1036"/>
          <ac:picMkLst>
            <pc:docMk/>
            <pc:sldMk cId="200596123" sldId="1119"/>
            <ac:picMk id="19" creationId="{8E04D6A4-652C-4EAE-986B-4C897F5A28DE}"/>
          </ac:picMkLst>
        </pc:picChg>
        <pc:picChg chg="add del mod">
          <ac:chgData name="JJ HU" userId="f9cbafaa3520ff22" providerId="LiveId" clId="{C50B5AF4-60A9-45CD-88B4-E9060F4CCAC1}" dt="2023-12-09T21:48:07.752" v="4160" actId="478"/>
          <ac:picMkLst>
            <pc:docMk/>
            <pc:sldMk cId="200596123" sldId="1119"/>
            <ac:picMk id="20" creationId="{8FDDEBDC-677E-4E82-BFD7-B682A6F225AA}"/>
          </ac:picMkLst>
        </pc:picChg>
        <pc:picChg chg="add del mod">
          <ac:chgData name="JJ HU" userId="f9cbafaa3520ff22" providerId="LiveId" clId="{C50B5AF4-60A9-45CD-88B4-E9060F4CCAC1}" dt="2023-12-10T00:55:30.130" v="4378" actId="21"/>
          <ac:picMkLst>
            <pc:docMk/>
            <pc:sldMk cId="200596123" sldId="1119"/>
            <ac:picMk id="20" creationId="{D3357951-23A1-412E-8533-D06176824A3E}"/>
          </ac:picMkLst>
        </pc:picChg>
        <pc:picChg chg="add mod">
          <ac:chgData name="JJ HU" userId="f9cbafaa3520ff22" providerId="LiveId" clId="{C50B5AF4-60A9-45CD-88B4-E9060F4CCAC1}" dt="2023-12-09T21:48:08.094" v="4161"/>
          <ac:picMkLst>
            <pc:docMk/>
            <pc:sldMk cId="200596123" sldId="1119"/>
            <ac:picMk id="21" creationId="{4784F404-BE7E-4433-9578-BF06FB470154}"/>
          </ac:picMkLst>
        </pc:picChg>
        <pc:picChg chg="add mod">
          <ac:chgData name="JJ HU" userId="f9cbafaa3520ff22" providerId="LiveId" clId="{C50B5AF4-60A9-45CD-88B4-E9060F4CCAC1}" dt="2023-12-10T00:55:33.868" v="4380"/>
          <ac:picMkLst>
            <pc:docMk/>
            <pc:sldMk cId="200596123" sldId="1119"/>
            <ac:picMk id="22" creationId="{E9FBDA61-E0DA-45CF-AF3C-1B91A7DE472F}"/>
          </ac:picMkLst>
        </pc:picChg>
        <pc:picChg chg="del">
          <ac:chgData name="JJ HU" userId="f9cbafaa3520ff22" providerId="LiveId" clId="{C50B5AF4-60A9-45CD-88B4-E9060F4CCAC1}" dt="2023-12-09T21:29:41.296" v="3557" actId="478"/>
          <ac:picMkLst>
            <pc:docMk/>
            <pc:sldMk cId="200596123" sldId="1119"/>
            <ac:picMk id="1026" creationId="{E6CD57DD-1089-48BA-91C2-56D92C292343}"/>
          </ac:picMkLst>
        </pc:picChg>
        <pc:picChg chg="add del mod">
          <ac:chgData name="JJ HU" userId="f9cbafaa3520ff22" providerId="LiveId" clId="{C50B5AF4-60A9-45CD-88B4-E9060F4CCAC1}" dt="2023-12-09T21:48:05.063" v="4159" actId="21"/>
          <ac:picMkLst>
            <pc:docMk/>
            <pc:sldMk cId="200596123" sldId="1119"/>
            <ac:picMk id="3074" creationId="{FCF326ED-87AD-445A-A870-6F7C0B47847E}"/>
          </ac:picMkLst>
        </pc:picChg>
      </pc:sldChg>
      <pc:sldChg chg="delSp modSp add del mod">
        <pc:chgData name="JJ HU" userId="f9cbafaa3520ff22" providerId="LiveId" clId="{C50B5AF4-60A9-45CD-88B4-E9060F4CCAC1}" dt="2023-12-09T21:16:38.478" v="3081" actId="47"/>
        <pc:sldMkLst>
          <pc:docMk/>
          <pc:sldMk cId="3297586364" sldId="1119"/>
        </pc:sldMkLst>
        <pc:spChg chg="del">
          <ac:chgData name="JJ HU" userId="f9cbafaa3520ff22" providerId="LiveId" clId="{C50B5AF4-60A9-45CD-88B4-E9060F4CCAC1}" dt="2023-12-09T21:15:53.613" v="3035" actId="478"/>
          <ac:spMkLst>
            <pc:docMk/>
            <pc:sldMk cId="3297586364" sldId="1119"/>
            <ac:spMk id="27" creationId="{8801056E-72A3-4B3A-BE2D-14D9C27A02FF}"/>
          </ac:spMkLst>
        </pc:spChg>
        <pc:spChg chg="del">
          <ac:chgData name="JJ HU" userId="f9cbafaa3520ff22" providerId="LiveId" clId="{C50B5AF4-60A9-45CD-88B4-E9060F4CCAC1}" dt="2023-12-09T21:15:53.613" v="3035" actId="478"/>
          <ac:spMkLst>
            <pc:docMk/>
            <pc:sldMk cId="3297586364" sldId="1119"/>
            <ac:spMk id="28" creationId="{B6AFF108-FE10-4AFB-A709-5B4456BD9F9B}"/>
          </ac:spMkLst>
        </pc:spChg>
        <pc:spChg chg="del">
          <ac:chgData name="JJ HU" userId="f9cbafaa3520ff22" providerId="LiveId" clId="{C50B5AF4-60A9-45CD-88B4-E9060F4CCAC1}" dt="2023-12-09T21:15:53.613" v="3035" actId="478"/>
          <ac:spMkLst>
            <pc:docMk/>
            <pc:sldMk cId="3297586364" sldId="1119"/>
            <ac:spMk id="50" creationId="{EE3A0567-BCBF-404B-88A2-DF1726F3C3FC}"/>
          </ac:spMkLst>
        </pc:spChg>
        <pc:spChg chg="del">
          <ac:chgData name="JJ HU" userId="f9cbafaa3520ff22" providerId="LiveId" clId="{C50B5AF4-60A9-45CD-88B4-E9060F4CCAC1}" dt="2023-12-09T21:15:53.613" v="3035" actId="478"/>
          <ac:spMkLst>
            <pc:docMk/>
            <pc:sldMk cId="3297586364" sldId="1119"/>
            <ac:spMk id="51" creationId="{E70ABF66-978E-47EA-9EE7-5AA9839DA47D}"/>
          </ac:spMkLst>
        </pc:spChg>
        <pc:spChg chg="mod">
          <ac:chgData name="JJ HU" userId="f9cbafaa3520ff22" providerId="LiveId" clId="{C50B5AF4-60A9-45CD-88B4-E9060F4CCAC1}" dt="2023-12-09T21:16:09.096" v="3080" actId="20577"/>
          <ac:spMkLst>
            <pc:docMk/>
            <pc:sldMk cId="3297586364" sldId="1119"/>
            <ac:spMk id="27650" creationId="{00000000-0000-0000-0000-000000000000}"/>
          </ac:spMkLst>
        </pc:spChg>
        <pc:grpChg chg="del">
          <ac:chgData name="JJ HU" userId="f9cbafaa3520ff22" providerId="LiveId" clId="{C50B5AF4-60A9-45CD-88B4-E9060F4CCAC1}" dt="2023-12-09T21:15:53.613" v="3035" actId="478"/>
          <ac:grpSpMkLst>
            <pc:docMk/>
            <pc:sldMk cId="3297586364" sldId="1119"/>
            <ac:grpSpMk id="9" creationId="{0803D860-DCD3-4425-BD11-3B0A25A66D5B}"/>
          </ac:grpSpMkLst>
        </pc:grpChg>
        <pc:grpChg chg="del">
          <ac:chgData name="JJ HU" userId="f9cbafaa3520ff22" providerId="LiveId" clId="{C50B5AF4-60A9-45CD-88B4-E9060F4CCAC1}" dt="2023-12-09T21:15:53.613" v="3035" actId="478"/>
          <ac:grpSpMkLst>
            <pc:docMk/>
            <pc:sldMk cId="3297586364" sldId="1119"/>
            <ac:grpSpMk id="18" creationId="{6B305035-B93C-4C39-99EC-D344F0E045B5}"/>
          </ac:grpSpMkLst>
        </pc:grpChg>
        <pc:grpChg chg="del">
          <ac:chgData name="JJ HU" userId="f9cbafaa3520ff22" providerId="LiveId" clId="{C50B5AF4-60A9-45CD-88B4-E9060F4CCAC1}" dt="2023-12-09T21:15:53.613" v="3035" actId="478"/>
          <ac:grpSpMkLst>
            <pc:docMk/>
            <pc:sldMk cId="3297586364" sldId="1119"/>
            <ac:grpSpMk id="29" creationId="{EDF39845-36C5-46E8-907C-F263B65D3618}"/>
          </ac:grpSpMkLst>
        </pc:grpChg>
        <pc:picChg chg="del">
          <ac:chgData name="JJ HU" userId="f9cbafaa3520ff22" providerId="LiveId" clId="{C50B5AF4-60A9-45CD-88B4-E9060F4CCAC1}" dt="2023-12-09T21:15:53.613" v="3035" actId="478"/>
          <ac:picMkLst>
            <pc:docMk/>
            <pc:sldMk cId="3297586364" sldId="1119"/>
            <ac:picMk id="25" creationId="{27868C20-C965-43FE-A2A0-AD9407CF64CE}"/>
          </ac:picMkLst>
        </pc:picChg>
        <pc:picChg chg="del">
          <ac:chgData name="JJ HU" userId="f9cbafaa3520ff22" providerId="LiveId" clId="{C50B5AF4-60A9-45CD-88B4-E9060F4CCAC1}" dt="2023-12-09T21:15:53.613" v="3035" actId="478"/>
          <ac:picMkLst>
            <pc:docMk/>
            <pc:sldMk cId="3297586364" sldId="1119"/>
            <ac:picMk id="26" creationId="{DE94D225-9EA2-4EB5-960F-C4ADB597D78F}"/>
          </ac:picMkLst>
        </pc:picChg>
      </pc:sldChg>
      <pc:sldChg chg="modSp add del mod">
        <pc:chgData name="JJ HU" userId="f9cbafaa3520ff22" providerId="LiveId" clId="{C50B5AF4-60A9-45CD-88B4-E9060F4CCAC1}" dt="2023-12-09T21:32:39.676" v="3611" actId="47"/>
        <pc:sldMkLst>
          <pc:docMk/>
          <pc:sldMk cId="358580078" sldId="1120"/>
        </pc:sldMkLst>
        <pc:spChg chg="mod">
          <ac:chgData name="JJ HU" userId="f9cbafaa3520ff22" providerId="LiveId" clId="{C50B5AF4-60A9-45CD-88B4-E9060F4CCAC1}" dt="2023-12-09T21:32:31.970" v="3610" actId="20577"/>
          <ac:spMkLst>
            <pc:docMk/>
            <pc:sldMk cId="358580078" sldId="1120"/>
            <ac:spMk id="27650" creationId="{00000000-0000-0000-0000-000000000000}"/>
          </ac:spMkLst>
        </pc:spChg>
      </pc:sldChg>
      <pc:sldChg chg="delSp modSp add mod">
        <pc:chgData name="JJ HU" userId="f9cbafaa3520ff22" providerId="LiveId" clId="{C50B5AF4-60A9-45CD-88B4-E9060F4CCAC1}" dt="2023-12-09T21:44:08.480" v="4146" actId="948"/>
        <pc:sldMkLst>
          <pc:docMk/>
          <pc:sldMk cId="2764857961" sldId="1120"/>
        </pc:sldMkLst>
        <pc:spChg chg="mod">
          <ac:chgData name="JJ HU" userId="f9cbafaa3520ff22" providerId="LiveId" clId="{C50B5AF4-60A9-45CD-88B4-E9060F4CCAC1}" dt="2023-12-09T21:44:08.480" v="4146" actId="948"/>
          <ac:spMkLst>
            <pc:docMk/>
            <pc:sldMk cId="2764857961" sldId="1120"/>
            <ac:spMk id="3" creationId="{1ECB8E89-D34F-4618-8DB2-D68DB2A054FB}"/>
          </ac:spMkLst>
        </pc:spChg>
        <pc:spChg chg="del">
          <ac:chgData name="JJ HU" userId="f9cbafaa3520ff22" providerId="LiveId" clId="{C50B5AF4-60A9-45CD-88B4-E9060F4CCAC1}" dt="2023-12-09T21:32:51.910" v="3638" actId="478"/>
          <ac:spMkLst>
            <pc:docMk/>
            <pc:sldMk cId="2764857961" sldId="1120"/>
            <ac:spMk id="6" creationId="{00889C74-A429-4331-B692-2406FEDD5AEB}"/>
          </ac:spMkLst>
        </pc:spChg>
        <pc:spChg chg="del">
          <ac:chgData name="JJ HU" userId="f9cbafaa3520ff22" providerId="LiveId" clId="{C50B5AF4-60A9-45CD-88B4-E9060F4CCAC1}" dt="2023-12-09T21:32:51.910" v="3638" actId="478"/>
          <ac:spMkLst>
            <pc:docMk/>
            <pc:sldMk cId="2764857961" sldId="1120"/>
            <ac:spMk id="7" creationId="{6F47396F-7934-4ECA-95B9-B4A1D18420B3}"/>
          </ac:spMkLst>
        </pc:spChg>
        <pc:spChg chg="mod">
          <ac:chgData name="JJ HU" userId="f9cbafaa3520ff22" providerId="LiveId" clId="{C50B5AF4-60A9-45CD-88B4-E9060F4CCAC1}" dt="2023-12-09T21:32:56.149" v="3654" actId="20577"/>
          <ac:spMkLst>
            <pc:docMk/>
            <pc:sldMk cId="2764857961" sldId="1120"/>
            <ac:spMk id="27650" creationId="{00000000-0000-0000-0000-000000000000}"/>
          </ac:spMkLst>
        </pc:spChg>
        <pc:picChg chg="del">
          <ac:chgData name="JJ HU" userId="f9cbafaa3520ff22" providerId="LiveId" clId="{C50B5AF4-60A9-45CD-88B4-E9060F4CCAC1}" dt="2023-12-09T21:32:51.910" v="3638" actId="478"/>
          <ac:picMkLst>
            <pc:docMk/>
            <pc:sldMk cId="2764857961" sldId="1120"/>
            <ac:picMk id="1026" creationId="{E6CD57DD-1089-48BA-91C2-56D92C292343}"/>
          </ac:picMkLst>
        </pc:picChg>
      </pc:sldChg>
      <pc:sldChg chg="addSp delSp modSp add mod">
        <pc:chgData name="JJ HU" userId="f9cbafaa3520ff22" providerId="LiveId" clId="{C50B5AF4-60A9-45CD-88B4-E9060F4CCAC1}" dt="2023-12-10T00:40:18.402" v="4241" actId="1036"/>
        <pc:sldMkLst>
          <pc:docMk/>
          <pc:sldMk cId="2049758000" sldId="1121"/>
        </pc:sldMkLst>
        <pc:spChg chg="del">
          <ac:chgData name="JJ HU" userId="f9cbafaa3520ff22" providerId="LiveId" clId="{C50B5AF4-60A9-45CD-88B4-E9060F4CCAC1}" dt="2023-12-10T00:39:51.267" v="4204" actId="478"/>
          <ac:spMkLst>
            <pc:docMk/>
            <pc:sldMk cId="2049758000" sldId="1121"/>
            <ac:spMk id="3" creationId="{1ECB8E89-D34F-4618-8DB2-D68DB2A054FB}"/>
          </ac:spMkLst>
        </pc:spChg>
        <pc:spChg chg="add mod">
          <ac:chgData name="JJ HU" userId="f9cbafaa3520ff22" providerId="LiveId" clId="{C50B5AF4-60A9-45CD-88B4-E9060F4CCAC1}" dt="2023-12-10T00:40:18.402" v="4241" actId="1036"/>
          <ac:spMkLst>
            <pc:docMk/>
            <pc:sldMk cId="2049758000" sldId="1121"/>
            <ac:spMk id="4" creationId="{C7932B85-A9D2-4A90-97AB-90665EB5FDB9}"/>
          </ac:spMkLst>
        </pc:spChg>
        <pc:spChg chg="mod">
          <ac:chgData name="JJ HU" userId="f9cbafaa3520ff22" providerId="LiveId" clId="{C50B5AF4-60A9-45CD-88B4-E9060F4CCAC1}" dt="2023-12-10T00:40:14.535" v="4235"/>
          <ac:spMkLst>
            <pc:docMk/>
            <pc:sldMk cId="2049758000" sldId="1121"/>
            <ac:spMk id="10" creationId="{ADD77D23-6E34-4207-A044-C517946726D1}"/>
          </ac:spMkLst>
        </pc:spChg>
        <pc:spChg chg="mod">
          <ac:chgData name="JJ HU" userId="f9cbafaa3520ff22" providerId="LiveId" clId="{C50B5AF4-60A9-45CD-88B4-E9060F4CCAC1}" dt="2023-12-10T00:40:05.940" v="4234" actId="20577"/>
          <ac:spMkLst>
            <pc:docMk/>
            <pc:sldMk cId="2049758000" sldId="1121"/>
            <ac:spMk id="27650" creationId="{00000000-0000-0000-0000-000000000000}"/>
          </ac:spMkLst>
        </pc:spChg>
        <pc:grpChg chg="add mod">
          <ac:chgData name="JJ HU" userId="f9cbafaa3520ff22" providerId="LiveId" clId="{C50B5AF4-60A9-45CD-88B4-E9060F4CCAC1}" dt="2023-12-10T00:40:18.402" v="4241" actId="1036"/>
          <ac:grpSpMkLst>
            <pc:docMk/>
            <pc:sldMk cId="2049758000" sldId="1121"/>
            <ac:grpSpMk id="5" creationId="{46900D5E-F7AC-4613-A8F8-397B7662AF0C}"/>
          </ac:grpSpMkLst>
        </pc:grpChg>
        <pc:picChg chg="mod">
          <ac:chgData name="JJ HU" userId="f9cbafaa3520ff22" providerId="LiveId" clId="{C50B5AF4-60A9-45CD-88B4-E9060F4CCAC1}" dt="2023-12-10T00:40:14.535" v="4235"/>
          <ac:picMkLst>
            <pc:docMk/>
            <pc:sldMk cId="2049758000" sldId="1121"/>
            <ac:picMk id="6" creationId="{F18478E7-BF74-4167-8CC2-8BDA118FDA77}"/>
          </ac:picMkLst>
        </pc:picChg>
        <pc:picChg chg="mod">
          <ac:chgData name="JJ HU" userId="f9cbafaa3520ff22" providerId="LiveId" clId="{C50B5AF4-60A9-45CD-88B4-E9060F4CCAC1}" dt="2023-12-10T00:40:14.535" v="4235"/>
          <ac:picMkLst>
            <pc:docMk/>
            <pc:sldMk cId="2049758000" sldId="1121"/>
            <ac:picMk id="7" creationId="{D01B1543-B729-42AA-BB52-4FA5E15B3DEA}"/>
          </ac:picMkLst>
        </pc:picChg>
        <pc:picChg chg="mod">
          <ac:chgData name="JJ HU" userId="f9cbafaa3520ff22" providerId="LiveId" clId="{C50B5AF4-60A9-45CD-88B4-E9060F4CCAC1}" dt="2023-12-10T00:40:14.535" v="4235"/>
          <ac:picMkLst>
            <pc:docMk/>
            <pc:sldMk cId="2049758000" sldId="1121"/>
            <ac:picMk id="8" creationId="{661618E4-DB75-4C7A-B6C3-E15C5B1C74B0}"/>
          </ac:picMkLst>
        </pc:picChg>
        <pc:picChg chg="mod">
          <ac:chgData name="JJ HU" userId="f9cbafaa3520ff22" providerId="LiveId" clId="{C50B5AF4-60A9-45CD-88B4-E9060F4CCAC1}" dt="2023-12-10T00:40:14.535" v="4235"/>
          <ac:picMkLst>
            <pc:docMk/>
            <pc:sldMk cId="2049758000" sldId="1121"/>
            <ac:picMk id="9" creationId="{9EC888E1-A74F-45DA-9EFF-80FFF5C52B75}"/>
          </ac:picMkLst>
        </pc:picChg>
      </pc:sldChg>
      <pc:sldChg chg="addSp delSp modSp add mod">
        <pc:chgData name="JJ HU" userId="f9cbafaa3520ff22" providerId="LiveId" clId="{C50B5AF4-60A9-45CD-88B4-E9060F4CCAC1}" dt="2023-12-10T00:43:14.269" v="4345" actId="20577"/>
        <pc:sldMkLst>
          <pc:docMk/>
          <pc:sldMk cId="4134194783" sldId="1122"/>
        </pc:sldMkLst>
        <pc:spChg chg="del">
          <ac:chgData name="JJ HU" userId="f9cbafaa3520ff22" providerId="LiveId" clId="{C50B5AF4-60A9-45CD-88B4-E9060F4CCAC1}" dt="2023-12-10T00:41:21.584" v="4270" actId="478"/>
          <ac:spMkLst>
            <pc:docMk/>
            <pc:sldMk cId="4134194783" sldId="1122"/>
            <ac:spMk id="4" creationId="{C7932B85-A9D2-4A90-97AB-90665EB5FDB9}"/>
          </ac:spMkLst>
        </pc:spChg>
        <pc:spChg chg="add mod">
          <ac:chgData name="JJ HU" userId="f9cbafaa3520ff22" providerId="LiveId" clId="{C50B5AF4-60A9-45CD-88B4-E9060F4CCAC1}" dt="2023-12-10T00:41:50.333" v="4280" actId="1036"/>
          <ac:spMkLst>
            <pc:docMk/>
            <pc:sldMk cId="4134194783" sldId="1122"/>
            <ac:spMk id="12" creationId="{4ABAD5D9-1024-413F-AC52-E41456F60AB7}"/>
          </ac:spMkLst>
        </pc:spChg>
        <pc:spChg chg="add mod">
          <ac:chgData name="JJ HU" userId="f9cbafaa3520ff22" providerId="LiveId" clId="{C50B5AF4-60A9-45CD-88B4-E9060F4CCAC1}" dt="2023-12-10T00:41:50.333" v="4280" actId="1036"/>
          <ac:spMkLst>
            <pc:docMk/>
            <pc:sldMk cId="4134194783" sldId="1122"/>
            <ac:spMk id="14" creationId="{FD86716F-C358-4FCE-8A69-066571DF7D88}"/>
          </ac:spMkLst>
        </pc:spChg>
        <pc:spChg chg="add mod">
          <ac:chgData name="JJ HU" userId="f9cbafaa3520ff22" providerId="LiveId" clId="{C50B5AF4-60A9-45CD-88B4-E9060F4CCAC1}" dt="2023-12-10T00:41:50.333" v="4280" actId="1036"/>
          <ac:spMkLst>
            <pc:docMk/>
            <pc:sldMk cId="4134194783" sldId="1122"/>
            <ac:spMk id="16" creationId="{9684F002-23B2-44C2-8761-98CC9C00DB9D}"/>
          </ac:spMkLst>
        </pc:spChg>
        <pc:spChg chg="add mod">
          <ac:chgData name="JJ HU" userId="f9cbafaa3520ff22" providerId="LiveId" clId="{C50B5AF4-60A9-45CD-88B4-E9060F4CCAC1}" dt="2023-12-10T00:41:50.333" v="4280" actId="1036"/>
          <ac:spMkLst>
            <pc:docMk/>
            <pc:sldMk cId="4134194783" sldId="1122"/>
            <ac:spMk id="17" creationId="{09F8A8DF-42D0-4A9B-9FBB-57150424CF35}"/>
          </ac:spMkLst>
        </pc:spChg>
        <pc:spChg chg="add mod">
          <ac:chgData name="JJ HU" userId="f9cbafaa3520ff22" providerId="LiveId" clId="{C50B5AF4-60A9-45CD-88B4-E9060F4CCAC1}" dt="2023-12-10T00:43:14.269" v="4345" actId="20577"/>
          <ac:spMkLst>
            <pc:docMk/>
            <pc:sldMk cId="4134194783" sldId="1122"/>
            <ac:spMk id="18" creationId="{282D0266-5767-4A5E-9A3D-FE3187260E73}"/>
          </ac:spMkLst>
        </pc:spChg>
        <pc:spChg chg="add mod">
          <ac:chgData name="JJ HU" userId="f9cbafaa3520ff22" providerId="LiveId" clId="{C50B5AF4-60A9-45CD-88B4-E9060F4CCAC1}" dt="2023-12-10T00:41:50.333" v="4280" actId="1036"/>
          <ac:spMkLst>
            <pc:docMk/>
            <pc:sldMk cId="4134194783" sldId="1122"/>
            <ac:spMk id="19" creationId="{CEAEDE67-CE3B-4082-A054-F6EF1A16D230}"/>
          </ac:spMkLst>
        </pc:spChg>
        <pc:spChg chg="mod">
          <ac:chgData name="JJ HU" userId="f9cbafaa3520ff22" providerId="LiveId" clId="{C50B5AF4-60A9-45CD-88B4-E9060F4CCAC1}" dt="2023-12-10T00:41:17.403" v="4269" actId="20577"/>
          <ac:spMkLst>
            <pc:docMk/>
            <pc:sldMk cId="4134194783" sldId="1122"/>
            <ac:spMk id="27650" creationId="{00000000-0000-0000-0000-000000000000}"/>
          </ac:spMkLst>
        </pc:spChg>
        <pc:grpChg chg="del">
          <ac:chgData name="JJ HU" userId="f9cbafaa3520ff22" providerId="LiveId" clId="{C50B5AF4-60A9-45CD-88B4-E9060F4CCAC1}" dt="2023-12-10T00:41:21.584" v="4270" actId="478"/>
          <ac:grpSpMkLst>
            <pc:docMk/>
            <pc:sldMk cId="4134194783" sldId="1122"/>
            <ac:grpSpMk id="5" creationId="{46900D5E-F7AC-4613-A8F8-397B7662AF0C}"/>
          </ac:grpSpMkLst>
        </pc:grpChg>
        <pc:picChg chg="add mod">
          <ac:chgData name="JJ HU" userId="f9cbafaa3520ff22" providerId="LiveId" clId="{C50B5AF4-60A9-45CD-88B4-E9060F4CCAC1}" dt="2023-12-10T00:41:50.333" v="4280" actId="1036"/>
          <ac:picMkLst>
            <pc:docMk/>
            <pc:sldMk cId="4134194783" sldId="1122"/>
            <ac:picMk id="11" creationId="{684FC38E-46B8-4479-A0EC-8C94FAECD087}"/>
          </ac:picMkLst>
        </pc:picChg>
        <pc:picChg chg="add mod">
          <ac:chgData name="JJ HU" userId="f9cbafaa3520ff22" providerId="LiveId" clId="{C50B5AF4-60A9-45CD-88B4-E9060F4CCAC1}" dt="2023-12-10T00:41:50.333" v="4280" actId="1036"/>
          <ac:picMkLst>
            <pc:docMk/>
            <pc:sldMk cId="4134194783" sldId="1122"/>
            <ac:picMk id="13" creationId="{5FA4D5A5-7329-413A-9C86-B2824350A64D}"/>
          </ac:picMkLst>
        </pc:picChg>
        <pc:picChg chg="add mod">
          <ac:chgData name="JJ HU" userId="f9cbafaa3520ff22" providerId="LiveId" clId="{C50B5AF4-60A9-45CD-88B4-E9060F4CCAC1}" dt="2023-12-10T00:41:50.333" v="4280" actId="1036"/>
          <ac:picMkLst>
            <pc:docMk/>
            <pc:sldMk cId="4134194783" sldId="1122"/>
            <ac:picMk id="15" creationId="{C3A48D66-DC0F-40CC-9529-A263742C595D}"/>
          </ac:picMkLst>
        </pc:picChg>
      </pc:sldChg>
      <pc:sldChg chg="addSp delSp modSp add mod">
        <pc:chgData name="JJ HU" userId="f9cbafaa3520ff22" providerId="LiveId" clId="{C50B5AF4-60A9-45CD-88B4-E9060F4CCAC1}" dt="2023-12-10T00:59:26.450" v="4492" actId="1076"/>
        <pc:sldMkLst>
          <pc:docMk/>
          <pc:sldMk cId="3308255174" sldId="1123"/>
        </pc:sldMkLst>
        <pc:spChg chg="del">
          <ac:chgData name="JJ HU" userId="f9cbafaa3520ff22" providerId="LiveId" clId="{C50B5AF4-60A9-45CD-88B4-E9060F4CCAC1}" dt="2023-12-10T00:58:12.191" v="4433" actId="478"/>
          <ac:spMkLst>
            <pc:docMk/>
            <pc:sldMk cId="3308255174" sldId="1123"/>
            <ac:spMk id="3" creationId="{1ECB8E89-D34F-4618-8DB2-D68DB2A054FB}"/>
          </ac:spMkLst>
        </pc:spChg>
        <pc:spChg chg="add mod">
          <ac:chgData name="JJ HU" userId="f9cbafaa3520ff22" providerId="LiveId" clId="{C50B5AF4-60A9-45CD-88B4-E9060F4CCAC1}" dt="2023-12-10T00:59:26.450" v="4492" actId="1076"/>
          <ac:spMkLst>
            <pc:docMk/>
            <pc:sldMk cId="3308255174" sldId="1123"/>
            <ac:spMk id="5" creationId="{14AF5F3D-ADC9-41D0-ABF5-CA441B518EF3}"/>
          </ac:spMkLst>
        </pc:spChg>
        <pc:spChg chg="mod">
          <ac:chgData name="JJ HU" userId="f9cbafaa3520ff22" providerId="LiveId" clId="{C50B5AF4-60A9-45CD-88B4-E9060F4CCAC1}" dt="2023-12-10T00:58:23.030" v="4461" actId="20577"/>
          <ac:spMkLst>
            <pc:docMk/>
            <pc:sldMk cId="3308255174" sldId="1123"/>
            <ac:spMk id="27650" creationId="{00000000-0000-0000-0000-000000000000}"/>
          </ac:spMkLst>
        </pc:spChg>
        <pc:picChg chg="add mod">
          <ac:chgData name="JJ HU" userId="f9cbafaa3520ff22" providerId="LiveId" clId="{C50B5AF4-60A9-45CD-88B4-E9060F4CCAC1}" dt="2023-12-10T00:58:46.409" v="4467" actId="1035"/>
          <ac:picMkLst>
            <pc:docMk/>
            <pc:sldMk cId="3308255174" sldId="1123"/>
            <ac:picMk id="1026" creationId="{73FA8820-A09B-4436-A511-EAA2DA631F4A}"/>
          </ac:picMkLst>
        </pc:picChg>
      </pc:sldChg>
      <pc:sldChg chg="addSp delSp modSp add mod">
        <pc:chgData name="JJ HU" userId="f9cbafaa3520ff22" providerId="LiveId" clId="{C50B5AF4-60A9-45CD-88B4-E9060F4CCAC1}" dt="2023-12-10T03:27:00.333" v="4735" actId="1035"/>
        <pc:sldMkLst>
          <pc:docMk/>
          <pc:sldMk cId="3184368272" sldId="1124"/>
        </pc:sldMkLst>
        <pc:spChg chg="add del">
          <ac:chgData name="JJ HU" userId="f9cbafaa3520ff22" providerId="LiveId" clId="{C50B5AF4-60A9-45CD-88B4-E9060F4CCAC1}" dt="2023-12-10T01:18:13.324" v="4513"/>
          <ac:spMkLst>
            <pc:docMk/>
            <pc:sldMk cId="3184368272" sldId="1124"/>
            <ac:spMk id="2" creationId="{00123BE8-D978-4584-8444-C673E757401E}"/>
          </ac:spMkLst>
        </pc:spChg>
        <pc:spChg chg="add del">
          <ac:chgData name="JJ HU" userId="f9cbafaa3520ff22" providerId="LiveId" clId="{C50B5AF4-60A9-45CD-88B4-E9060F4CCAC1}" dt="2023-12-10T01:18:52.521" v="4521"/>
          <ac:spMkLst>
            <pc:docMk/>
            <pc:sldMk cId="3184368272" sldId="1124"/>
            <ac:spMk id="4" creationId="{A4E3C629-68DD-48DD-B0DB-D5B605874F92}"/>
          </ac:spMkLst>
        </pc:spChg>
        <pc:spChg chg="del">
          <ac:chgData name="JJ HU" userId="f9cbafaa3520ff22" providerId="LiveId" clId="{C50B5AF4-60A9-45CD-88B4-E9060F4CCAC1}" dt="2023-12-10T01:12:09.274" v="4494" actId="478"/>
          <ac:spMkLst>
            <pc:docMk/>
            <pc:sldMk cId="3184368272" sldId="1124"/>
            <ac:spMk id="12" creationId="{4ABAD5D9-1024-413F-AC52-E41456F60AB7}"/>
          </ac:spMkLst>
        </pc:spChg>
        <pc:spChg chg="del">
          <ac:chgData name="JJ HU" userId="f9cbafaa3520ff22" providerId="LiveId" clId="{C50B5AF4-60A9-45CD-88B4-E9060F4CCAC1}" dt="2023-12-10T01:12:09.274" v="4494" actId="478"/>
          <ac:spMkLst>
            <pc:docMk/>
            <pc:sldMk cId="3184368272" sldId="1124"/>
            <ac:spMk id="14" creationId="{FD86716F-C358-4FCE-8A69-066571DF7D88}"/>
          </ac:spMkLst>
        </pc:spChg>
        <pc:spChg chg="del">
          <ac:chgData name="JJ HU" userId="f9cbafaa3520ff22" providerId="LiveId" clId="{C50B5AF4-60A9-45CD-88B4-E9060F4CCAC1}" dt="2023-12-10T01:12:09.274" v="4494" actId="478"/>
          <ac:spMkLst>
            <pc:docMk/>
            <pc:sldMk cId="3184368272" sldId="1124"/>
            <ac:spMk id="16" creationId="{9684F002-23B2-44C2-8761-98CC9C00DB9D}"/>
          </ac:spMkLst>
        </pc:spChg>
        <pc:spChg chg="del">
          <ac:chgData name="JJ HU" userId="f9cbafaa3520ff22" providerId="LiveId" clId="{C50B5AF4-60A9-45CD-88B4-E9060F4CCAC1}" dt="2023-12-10T01:12:09.274" v="4494" actId="478"/>
          <ac:spMkLst>
            <pc:docMk/>
            <pc:sldMk cId="3184368272" sldId="1124"/>
            <ac:spMk id="17" creationId="{09F8A8DF-42D0-4A9B-9FBB-57150424CF35}"/>
          </ac:spMkLst>
        </pc:spChg>
        <pc:spChg chg="del">
          <ac:chgData name="JJ HU" userId="f9cbafaa3520ff22" providerId="LiveId" clId="{C50B5AF4-60A9-45CD-88B4-E9060F4CCAC1}" dt="2023-12-10T01:12:09.274" v="4494" actId="478"/>
          <ac:spMkLst>
            <pc:docMk/>
            <pc:sldMk cId="3184368272" sldId="1124"/>
            <ac:spMk id="18" creationId="{282D0266-5767-4A5E-9A3D-FE3187260E73}"/>
          </ac:spMkLst>
        </pc:spChg>
        <pc:spChg chg="del">
          <ac:chgData name="JJ HU" userId="f9cbafaa3520ff22" providerId="LiveId" clId="{C50B5AF4-60A9-45CD-88B4-E9060F4CCAC1}" dt="2023-12-10T01:12:09.274" v="4494" actId="478"/>
          <ac:spMkLst>
            <pc:docMk/>
            <pc:sldMk cId="3184368272" sldId="1124"/>
            <ac:spMk id="19" creationId="{CEAEDE67-CE3B-4082-A054-F6EF1A16D230}"/>
          </ac:spMkLst>
        </pc:spChg>
        <pc:spChg chg="add mod">
          <ac:chgData name="JJ HU" userId="f9cbafaa3520ff22" providerId="LiveId" clId="{C50B5AF4-60A9-45CD-88B4-E9060F4CCAC1}" dt="2023-12-10T03:26:46.282" v="4733" actId="1036"/>
          <ac:spMkLst>
            <pc:docMk/>
            <pc:sldMk cId="3184368272" sldId="1124"/>
            <ac:spMk id="20" creationId="{530D6259-BFCE-4CD0-BEE4-9E34E5CD5B3C}"/>
          </ac:spMkLst>
        </pc:spChg>
        <pc:spChg chg="add mod">
          <ac:chgData name="JJ HU" userId="f9cbafaa3520ff22" providerId="LiveId" clId="{C50B5AF4-60A9-45CD-88B4-E9060F4CCAC1}" dt="2023-12-10T03:26:30.644" v="4725" actId="20577"/>
          <ac:spMkLst>
            <pc:docMk/>
            <pc:sldMk cId="3184368272" sldId="1124"/>
            <ac:spMk id="21" creationId="{AB07FE75-419F-43A9-90E1-ED1E128CC0E2}"/>
          </ac:spMkLst>
        </pc:spChg>
        <pc:spChg chg="mod">
          <ac:chgData name="JJ HU" userId="f9cbafaa3520ff22" providerId="LiveId" clId="{C50B5AF4-60A9-45CD-88B4-E9060F4CCAC1}" dt="2023-12-10T01:18:09.384" v="4511" actId="20577"/>
          <ac:spMkLst>
            <pc:docMk/>
            <pc:sldMk cId="3184368272" sldId="1124"/>
            <ac:spMk id="27650" creationId="{00000000-0000-0000-0000-000000000000}"/>
          </ac:spMkLst>
        </pc:spChg>
        <pc:picChg chg="add del mod">
          <ac:chgData name="JJ HU" userId="f9cbafaa3520ff22" providerId="LiveId" clId="{C50B5AF4-60A9-45CD-88B4-E9060F4CCAC1}" dt="2023-12-10T01:19:05.207" v="4526" actId="478"/>
          <ac:picMkLst>
            <pc:docMk/>
            <pc:sldMk cId="3184368272" sldId="1124"/>
            <ac:picMk id="3" creationId="{24F8C88C-70D1-42BA-991B-7DFC9D4CAACC}"/>
          </ac:picMkLst>
        </pc:picChg>
        <pc:picChg chg="add mod modCrop">
          <ac:chgData name="JJ HU" userId="f9cbafaa3520ff22" providerId="LiveId" clId="{C50B5AF4-60A9-45CD-88B4-E9060F4CCAC1}" dt="2023-12-10T03:27:00.333" v="4735" actId="1035"/>
          <ac:picMkLst>
            <pc:docMk/>
            <pc:sldMk cId="3184368272" sldId="1124"/>
            <ac:picMk id="5" creationId="{A2D57E32-C4D6-46B7-986E-0D785372C8C1}"/>
          </ac:picMkLst>
        </pc:picChg>
        <pc:picChg chg="del">
          <ac:chgData name="JJ HU" userId="f9cbafaa3520ff22" providerId="LiveId" clId="{C50B5AF4-60A9-45CD-88B4-E9060F4CCAC1}" dt="2023-12-10T01:12:09.274" v="4494" actId="478"/>
          <ac:picMkLst>
            <pc:docMk/>
            <pc:sldMk cId="3184368272" sldId="1124"/>
            <ac:picMk id="11" creationId="{684FC38E-46B8-4479-A0EC-8C94FAECD087}"/>
          </ac:picMkLst>
        </pc:picChg>
        <pc:picChg chg="del">
          <ac:chgData name="JJ HU" userId="f9cbafaa3520ff22" providerId="LiveId" clId="{C50B5AF4-60A9-45CD-88B4-E9060F4CCAC1}" dt="2023-12-10T01:12:09.274" v="4494" actId="478"/>
          <ac:picMkLst>
            <pc:docMk/>
            <pc:sldMk cId="3184368272" sldId="1124"/>
            <ac:picMk id="13" creationId="{5FA4D5A5-7329-413A-9C86-B2824350A64D}"/>
          </ac:picMkLst>
        </pc:picChg>
        <pc:picChg chg="del">
          <ac:chgData name="JJ HU" userId="f9cbafaa3520ff22" providerId="LiveId" clId="{C50B5AF4-60A9-45CD-88B4-E9060F4CCAC1}" dt="2023-12-10T01:12:09.274" v="4494" actId="478"/>
          <ac:picMkLst>
            <pc:docMk/>
            <pc:sldMk cId="3184368272" sldId="1124"/>
            <ac:picMk id="15" creationId="{C3A48D66-DC0F-40CC-9529-A263742C595D}"/>
          </ac:picMkLst>
        </pc:picChg>
        <pc:picChg chg="add mod">
          <ac:chgData name="JJ HU" userId="f9cbafaa3520ff22" providerId="LiveId" clId="{C50B5AF4-60A9-45CD-88B4-E9060F4CCAC1}" dt="2023-12-10T03:26:46.282" v="4733" actId="1036"/>
          <ac:picMkLst>
            <pc:docMk/>
            <pc:sldMk cId="3184368272" sldId="1124"/>
            <ac:picMk id="2054" creationId="{53FF3359-A81A-49C6-91E3-A4D05D73A856}"/>
          </ac:picMkLst>
        </pc:picChg>
      </pc:sldChg>
      <pc:sldChg chg="delSp modSp add mod">
        <pc:chgData name="JJ HU" userId="f9cbafaa3520ff22" providerId="LiveId" clId="{C50B5AF4-60A9-45CD-88B4-E9060F4CCAC1}" dt="2023-12-10T19:48:17.322" v="4802" actId="1035"/>
        <pc:sldMkLst>
          <pc:docMk/>
          <pc:sldMk cId="1970929216" sldId="1125"/>
        </pc:sldMkLst>
        <pc:spChg chg="mod">
          <ac:chgData name="JJ HU" userId="f9cbafaa3520ff22" providerId="LiveId" clId="{C50B5AF4-60A9-45CD-88B4-E9060F4CCAC1}" dt="2023-12-10T19:29:39.447" v="4783" actId="1035"/>
          <ac:spMkLst>
            <pc:docMk/>
            <pc:sldMk cId="1970929216" sldId="1125"/>
            <ac:spMk id="2" creationId="{2C6B5D9F-E99C-4922-9002-7F33B2CA05DA}"/>
          </ac:spMkLst>
        </pc:spChg>
        <pc:spChg chg="mod">
          <ac:chgData name="JJ HU" userId="f9cbafaa3520ff22" providerId="LiveId" clId="{C50B5AF4-60A9-45CD-88B4-E9060F4CCAC1}" dt="2023-12-10T19:48:17.322" v="4802" actId="1035"/>
          <ac:spMkLst>
            <pc:docMk/>
            <pc:sldMk cId="1970929216" sldId="1125"/>
            <ac:spMk id="4" creationId="{ECB15C08-EB36-4EAB-B6C3-4233BEA605A2}"/>
          </ac:spMkLst>
        </pc:spChg>
        <pc:spChg chg="mod">
          <ac:chgData name="JJ HU" userId="f9cbafaa3520ff22" providerId="LiveId" clId="{C50B5AF4-60A9-45CD-88B4-E9060F4CCAC1}" dt="2023-12-10T19:48:17.322" v="4802" actId="1035"/>
          <ac:spMkLst>
            <pc:docMk/>
            <pc:sldMk cId="1970929216" sldId="1125"/>
            <ac:spMk id="15" creationId="{005BB56F-1C42-4DFA-8C7C-D0541F2DFEF1}"/>
          </ac:spMkLst>
        </pc:spChg>
        <pc:spChg chg="mod">
          <ac:chgData name="JJ HU" userId="f9cbafaa3520ff22" providerId="LiveId" clId="{C50B5AF4-60A9-45CD-88B4-E9060F4CCAC1}" dt="2023-12-10T19:48:17.322" v="4802" actId="1035"/>
          <ac:spMkLst>
            <pc:docMk/>
            <pc:sldMk cId="1970929216" sldId="1125"/>
            <ac:spMk id="20" creationId="{BC02F697-B9EC-45D9-80A5-A5F9DC6E90A4}"/>
          </ac:spMkLst>
        </pc:spChg>
        <pc:spChg chg="mod">
          <ac:chgData name="JJ HU" userId="f9cbafaa3520ff22" providerId="LiveId" clId="{C50B5AF4-60A9-45CD-88B4-E9060F4CCAC1}" dt="2023-12-10T19:48:17.322" v="4802" actId="1035"/>
          <ac:spMkLst>
            <pc:docMk/>
            <pc:sldMk cId="1970929216" sldId="1125"/>
            <ac:spMk id="29" creationId="{4E501B39-D680-4F15-BD30-80C71BE020FD}"/>
          </ac:spMkLst>
        </pc:spChg>
        <pc:spChg chg="mod">
          <ac:chgData name="JJ HU" userId="f9cbafaa3520ff22" providerId="LiveId" clId="{C50B5AF4-60A9-45CD-88B4-E9060F4CCAC1}" dt="2023-12-10T19:48:17.322" v="4802" actId="1035"/>
          <ac:spMkLst>
            <pc:docMk/>
            <pc:sldMk cId="1970929216" sldId="1125"/>
            <ac:spMk id="30" creationId="{C3995305-2780-4E99-933A-489589B3BAE2}"/>
          </ac:spMkLst>
        </pc:spChg>
        <pc:picChg chg="mod">
          <ac:chgData name="JJ HU" userId="f9cbafaa3520ff22" providerId="LiveId" clId="{C50B5AF4-60A9-45CD-88B4-E9060F4CCAC1}" dt="2023-12-10T19:48:17.322" v="4802" actId="1035"/>
          <ac:picMkLst>
            <pc:docMk/>
            <pc:sldMk cId="1970929216" sldId="1125"/>
            <ac:picMk id="3" creationId="{D3DAD9AB-ED2E-43F3-A7E9-189C5A406ADF}"/>
          </ac:picMkLst>
        </pc:picChg>
        <pc:picChg chg="mod">
          <ac:chgData name="JJ HU" userId="f9cbafaa3520ff22" providerId="LiveId" clId="{C50B5AF4-60A9-45CD-88B4-E9060F4CCAC1}" dt="2023-12-10T19:48:17.322" v="4802" actId="1035"/>
          <ac:picMkLst>
            <pc:docMk/>
            <pc:sldMk cId="1970929216" sldId="1125"/>
            <ac:picMk id="8" creationId="{5F48AD70-C078-4768-9F9B-5E2B84FF897D}"/>
          </ac:picMkLst>
        </pc:picChg>
        <pc:picChg chg="del">
          <ac:chgData name="JJ HU" userId="f9cbafaa3520ff22" providerId="LiveId" clId="{C50B5AF4-60A9-45CD-88B4-E9060F4CCAC1}" dt="2023-12-10T19:48:09.637" v="4796" actId="478"/>
          <ac:picMkLst>
            <pc:docMk/>
            <pc:sldMk cId="1970929216" sldId="1125"/>
            <ac:picMk id="17" creationId="{27FE6700-65B7-48BB-A44C-B187F2D496DC}"/>
          </ac:picMkLst>
        </pc:picChg>
        <pc:picChg chg="mod">
          <ac:chgData name="JJ HU" userId="f9cbafaa3520ff22" providerId="LiveId" clId="{C50B5AF4-60A9-45CD-88B4-E9060F4CCAC1}" dt="2023-12-10T19:48:17.322" v="4802" actId="1035"/>
          <ac:picMkLst>
            <pc:docMk/>
            <pc:sldMk cId="1970929216" sldId="1125"/>
            <ac:picMk id="28" creationId="{17A553C2-60DD-4807-9BE2-7EB699F5D117}"/>
          </ac:picMkLst>
        </pc:picChg>
        <pc:picChg chg="mod">
          <ac:chgData name="JJ HU" userId="f9cbafaa3520ff22" providerId="LiveId" clId="{C50B5AF4-60A9-45CD-88B4-E9060F4CCAC1}" dt="2023-12-10T19:48:17.322" v="4802" actId="1035"/>
          <ac:picMkLst>
            <pc:docMk/>
            <pc:sldMk cId="1970929216" sldId="1125"/>
            <ac:picMk id="5122" creationId="{45F3FD6F-6456-4845-90B4-C1C1513B0E8A}"/>
          </ac:picMkLst>
        </pc:picChg>
        <pc:picChg chg="mod">
          <ac:chgData name="JJ HU" userId="f9cbafaa3520ff22" providerId="LiveId" clId="{C50B5AF4-60A9-45CD-88B4-E9060F4CCAC1}" dt="2023-12-10T19:48:17.322" v="4802" actId="1035"/>
          <ac:picMkLst>
            <pc:docMk/>
            <pc:sldMk cId="1970929216" sldId="1125"/>
            <ac:picMk id="5124" creationId="{AB38CC36-9013-40F7-BED7-A9FF8FA2D5D2}"/>
          </ac:picMkLst>
        </pc:picChg>
        <pc:cxnChg chg="mod">
          <ac:chgData name="JJ HU" userId="f9cbafaa3520ff22" providerId="LiveId" clId="{C50B5AF4-60A9-45CD-88B4-E9060F4CCAC1}" dt="2023-12-10T19:48:17.322" v="4802" actId="1035"/>
          <ac:cxnSpMkLst>
            <pc:docMk/>
            <pc:sldMk cId="1970929216" sldId="1125"/>
            <ac:cxnSpMk id="6" creationId="{7B43D36C-B24C-4C15-86F7-81A2576FD408}"/>
          </ac:cxnSpMkLst>
        </pc:cxnChg>
        <pc:cxnChg chg="mod">
          <ac:chgData name="JJ HU" userId="f9cbafaa3520ff22" providerId="LiveId" clId="{C50B5AF4-60A9-45CD-88B4-E9060F4CCAC1}" dt="2023-12-10T19:48:17.322" v="4802" actId="1035"/>
          <ac:cxnSpMkLst>
            <pc:docMk/>
            <pc:sldMk cId="1970929216" sldId="1125"/>
            <ac:cxnSpMk id="12" creationId="{F1173AF8-77A2-4372-8D77-BBE6BE3ACCB4}"/>
          </ac:cxnSpMkLst>
        </pc:cxnChg>
        <pc:cxnChg chg="mod">
          <ac:chgData name="JJ HU" userId="f9cbafaa3520ff22" providerId="LiveId" clId="{C50B5AF4-60A9-45CD-88B4-E9060F4CCAC1}" dt="2023-12-10T19:48:17.322" v="4802" actId="1035"/>
          <ac:cxnSpMkLst>
            <pc:docMk/>
            <pc:sldMk cId="1970929216" sldId="1125"/>
            <ac:cxnSpMk id="21" creationId="{047E66EF-D05D-4137-9F5D-CDEE88D9586E}"/>
          </ac:cxnSpMkLst>
        </pc:cxnChg>
        <pc:cxnChg chg="mod">
          <ac:chgData name="JJ HU" userId="f9cbafaa3520ff22" providerId="LiveId" clId="{C50B5AF4-60A9-45CD-88B4-E9060F4CCAC1}" dt="2023-12-10T19:48:17.322" v="4802" actId="1035"/>
          <ac:cxnSpMkLst>
            <pc:docMk/>
            <pc:sldMk cId="1970929216" sldId="1125"/>
            <ac:cxnSpMk id="23" creationId="{33634FD9-6A18-4490-AA21-30BFDB97DE99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4FE0D9-2BC5-420E-AE18-5CCDBA16B200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C7721-B3EF-4204-A06C-7038155095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133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57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1869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7709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6089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8768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1772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0414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500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1300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8249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23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409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43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219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718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600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516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035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435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1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8" name="Rectangle 16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8209" name="Rectangle 1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210" name="Rectangle 1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211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212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16744" y="442912"/>
            <a:ext cx="7886700" cy="625475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247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2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Untitled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-1" y="0"/>
            <a:ext cx="9152843" cy="6858000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Black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182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18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184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95338" indent="-3381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18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8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hujuejun@mit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33.pn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nsidescience.org/news/remarkable-lens-americas-oldest-lighthouse-station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E43A709-AFC9-4045-BCF4-214FBF32E9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4200" y="1828800"/>
            <a:ext cx="5791200" cy="2209800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2600" dirty="0"/>
              <a:t>MIT 3.156/3.46</a:t>
            </a:r>
            <a:br>
              <a:rPr lang="en-US" sz="2600" dirty="0"/>
            </a:br>
            <a:r>
              <a:rPr lang="en-US" sz="2600" dirty="0"/>
              <a:t>Photonic Materials and Devices</a:t>
            </a:r>
            <a:br>
              <a:rPr lang="en-US" sz="2600" dirty="0"/>
            </a:br>
            <a:br>
              <a:rPr lang="en-US" sz="2600" dirty="0"/>
            </a:br>
            <a:r>
              <a:rPr lang="en-US" sz="2500" dirty="0"/>
              <a:t>15: Flat Optics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E752CCE-F73E-4555-97C6-C14D479BE5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4200" y="4267200"/>
            <a:ext cx="5867400" cy="1752600"/>
          </a:xfrm>
        </p:spPr>
        <p:txBody>
          <a:bodyPr/>
          <a:lstStyle/>
          <a:p>
            <a:endParaRPr lang="en-US" sz="2400" dirty="0"/>
          </a:p>
          <a:p>
            <a:r>
              <a:rPr lang="en-US" sz="2400" dirty="0"/>
              <a:t>Juejun (JJ) Hu</a:t>
            </a:r>
          </a:p>
          <a:p>
            <a:r>
              <a:rPr lang="en-US" sz="2400" dirty="0">
                <a:hlinkClick r:id="rId2"/>
              </a:rPr>
              <a:t>hujuejun@mit.edu</a:t>
            </a:r>
            <a:endParaRPr lang="en-US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42210" y="472190"/>
            <a:ext cx="8229600" cy="990600"/>
          </a:xfrm>
        </p:spPr>
        <p:txBody>
          <a:bodyPr/>
          <a:lstStyle/>
          <a:p>
            <a:r>
              <a:rPr lang="en-US" altLang="zh-CN" dirty="0">
                <a:ea typeface="宋体" pitchFamily="2" charset="-122"/>
              </a:rPr>
              <a:t>Optical phase modulation mechanisms</a:t>
            </a:r>
            <a:endParaRPr lang="en-US" dirty="0"/>
          </a:p>
        </p:txBody>
      </p:sp>
      <p:pic>
        <p:nvPicPr>
          <p:cNvPr id="1026" name="Picture 2" descr="High‐Efficiency Dielectric Huygens' Surfaces - Decker - 2015 - Advanced  Optical Materials - Wiley Online Library">
            <a:extLst>
              <a:ext uri="{FF2B5EF4-FFF2-40B4-BE49-F238E27FC236}">
                <a16:creationId xmlns:a16="http://schemas.microsoft.com/office/drawing/2014/main" id="{C0ADC1B8-CEB3-46C7-BF15-4D5E8A896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141" y="1615249"/>
            <a:ext cx="2209800" cy="371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74664B-53A0-4FF0-8441-1B5C98F49EB3}"/>
              </a:ext>
            </a:extLst>
          </p:cNvPr>
          <p:cNvSpPr txBox="1"/>
          <p:nvPr/>
        </p:nvSpPr>
        <p:spPr>
          <a:xfrm>
            <a:off x="3729251" y="5817917"/>
            <a:ext cx="137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</a:rPr>
              <a:t>Resonator</a:t>
            </a:r>
            <a:endParaRPr lang="en-US" b="1" dirty="0"/>
          </a:p>
        </p:txBody>
      </p:sp>
      <p:pic>
        <p:nvPicPr>
          <p:cNvPr id="1028" name="Picture 4" descr="Supertwisted Light from a Metasurface Laser | Features | Aug 2020 |  Photonics Spectra">
            <a:extLst>
              <a:ext uri="{FF2B5EF4-FFF2-40B4-BE49-F238E27FC236}">
                <a16:creationId xmlns:a16="http://schemas.microsoft.com/office/drawing/2014/main" id="{A5A1B4A5-230F-474F-9FDC-1CE07425D2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r="46308"/>
          <a:stretch/>
        </p:blipFill>
        <p:spPr bwMode="auto">
          <a:xfrm>
            <a:off x="686938" y="1560392"/>
            <a:ext cx="2057400" cy="165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upertwisted Light from a Metasurface Laser | Features | Aug 2020 |  Photonics Spectra">
            <a:extLst>
              <a:ext uri="{FF2B5EF4-FFF2-40B4-BE49-F238E27FC236}">
                <a16:creationId xmlns:a16="http://schemas.microsoft.com/office/drawing/2014/main" id="{825AD2E9-C481-4439-AA5F-BBD6F3BBBA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9"/>
          <a:stretch/>
        </p:blipFill>
        <p:spPr bwMode="auto">
          <a:xfrm>
            <a:off x="686938" y="3219783"/>
            <a:ext cx="2057400" cy="210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C66C99-FFAE-48B3-A537-DB413F1A7AE7}"/>
              </a:ext>
            </a:extLst>
          </p:cNvPr>
          <p:cNvSpPr txBox="1"/>
          <p:nvPr/>
        </p:nvSpPr>
        <p:spPr>
          <a:xfrm>
            <a:off x="973257" y="5817917"/>
            <a:ext cx="1484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</a:rPr>
              <a:t>Waveguide</a:t>
            </a:r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AC34F6-C2E6-4B3F-8A75-CE2A967AE9C9}"/>
              </a:ext>
            </a:extLst>
          </p:cNvPr>
          <p:cNvSpPr txBox="1"/>
          <p:nvPr/>
        </p:nvSpPr>
        <p:spPr>
          <a:xfrm>
            <a:off x="572638" y="5425249"/>
            <a:ext cx="228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00" b="0" i="1" dirty="0">
                <a:effectLst/>
              </a:rPr>
              <a:t>Nat. Photonics</a:t>
            </a:r>
            <a:r>
              <a:rPr lang="fr-FR" sz="1100" b="0" i="0" dirty="0">
                <a:effectLst/>
              </a:rPr>
              <a:t> </a:t>
            </a:r>
            <a:r>
              <a:rPr lang="fr-FR" sz="1100" b="1" i="0" dirty="0">
                <a:effectLst/>
              </a:rPr>
              <a:t>14</a:t>
            </a:r>
            <a:r>
              <a:rPr lang="fr-FR" sz="1100" b="0" i="0" dirty="0">
                <a:effectLst/>
              </a:rPr>
              <a:t>, 498 (2020)</a:t>
            </a:r>
            <a:endParaRPr lang="en-US" sz="11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55C683-4133-4F8D-8274-6890DDC547E2}"/>
              </a:ext>
            </a:extLst>
          </p:cNvPr>
          <p:cNvSpPr txBox="1"/>
          <p:nvPr/>
        </p:nvSpPr>
        <p:spPr>
          <a:xfrm>
            <a:off x="3272051" y="5425249"/>
            <a:ext cx="228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00" b="0" i="1" dirty="0">
                <a:effectLst/>
              </a:rPr>
              <a:t>Adv. </a:t>
            </a:r>
            <a:r>
              <a:rPr lang="fr-FR" sz="1100" b="0" i="1" dirty="0" err="1">
                <a:effectLst/>
              </a:rPr>
              <a:t>Opt</a:t>
            </a:r>
            <a:r>
              <a:rPr lang="fr-FR" sz="1100" b="0" i="1" dirty="0">
                <a:effectLst/>
              </a:rPr>
              <a:t>. Mater.</a:t>
            </a:r>
            <a:r>
              <a:rPr lang="fr-FR" sz="1100" b="0" i="0" dirty="0">
                <a:effectLst/>
              </a:rPr>
              <a:t> </a:t>
            </a:r>
            <a:r>
              <a:rPr lang="fr-FR" sz="1100" b="1" i="0" dirty="0">
                <a:effectLst/>
              </a:rPr>
              <a:t>3</a:t>
            </a:r>
            <a:r>
              <a:rPr lang="fr-FR" sz="1100" b="0" i="0" dirty="0">
                <a:effectLst/>
              </a:rPr>
              <a:t>, 813 (2015)</a:t>
            </a:r>
            <a:endParaRPr lang="en-US" sz="1100" dirty="0"/>
          </a:p>
        </p:txBody>
      </p:sp>
      <p:pic>
        <p:nvPicPr>
          <p:cNvPr id="1030" name="Picture 6" descr="Pancharatnam−Berry (PB) phase and generalized laws of refraction and... |  Download Scientific Diagram">
            <a:extLst>
              <a:ext uri="{FF2B5EF4-FFF2-40B4-BE49-F238E27FC236}">
                <a16:creationId xmlns:a16="http://schemas.microsoft.com/office/drawing/2014/main" id="{BB3087C4-3AFA-402B-B5DF-BC101E1847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" r="62235"/>
          <a:stretch/>
        </p:blipFill>
        <p:spPr bwMode="auto">
          <a:xfrm>
            <a:off x="6030019" y="1560392"/>
            <a:ext cx="2641791" cy="376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F3B461E-F054-4AF2-B502-3FF98C3B600A}"/>
              </a:ext>
            </a:extLst>
          </p:cNvPr>
          <p:cNvSpPr txBox="1"/>
          <p:nvPr/>
        </p:nvSpPr>
        <p:spPr>
          <a:xfrm>
            <a:off x="6252404" y="5817917"/>
            <a:ext cx="21970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222222"/>
                </a:solidFill>
                <a:latin typeface="Arial" panose="020B0604020202020204" pitchFamily="34" charset="0"/>
              </a:rPr>
              <a:t>Pancharatnam</a:t>
            </a: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</a:rPr>
              <a:t>-Berry phase</a:t>
            </a:r>
            <a:endParaRPr lang="en-US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B967F9-3AC0-4C1E-BB0B-67AD2F17068A}"/>
              </a:ext>
            </a:extLst>
          </p:cNvPr>
          <p:cNvSpPr txBox="1"/>
          <p:nvPr/>
        </p:nvSpPr>
        <p:spPr>
          <a:xfrm>
            <a:off x="6118966" y="5425249"/>
            <a:ext cx="246389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00" b="0" i="1" dirty="0">
                <a:effectLst/>
              </a:rPr>
              <a:t>Adv. </a:t>
            </a:r>
            <a:r>
              <a:rPr lang="fr-FR" sz="1100" b="0" i="1" dirty="0" err="1">
                <a:effectLst/>
              </a:rPr>
              <a:t>Opt</a:t>
            </a:r>
            <a:r>
              <a:rPr lang="fr-FR" sz="1100" b="0" i="1" dirty="0">
                <a:effectLst/>
              </a:rPr>
              <a:t>. Mater.</a:t>
            </a:r>
            <a:r>
              <a:rPr lang="fr-FR" sz="1100" b="0" i="0" dirty="0">
                <a:effectLst/>
              </a:rPr>
              <a:t> </a:t>
            </a:r>
            <a:r>
              <a:rPr lang="fr-FR" sz="1100" b="1" i="0" dirty="0">
                <a:effectLst/>
              </a:rPr>
              <a:t>5</a:t>
            </a:r>
            <a:r>
              <a:rPr lang="fr-FR" sz="1100" b="0" i="0" dirty="0">
                <a:effectLst/>
              </a:rPr>
              <a:t>, 1700040 (2017)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476457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42210" y="472190"/>
            <a:ext cx="8229600" cy="990600"/>
          </a:xfrm>
        </p:spPr>
        <p:txBody>
          <a:bodyPr/>
          <a:lstStyle/>
          <a:p>
            <a:r>
              <a:rPr lang="en-US" altLang="zh-CN" dirty="0">
                <a:ea typeface="宋体" pitchFamily="2" charset="-122"/>
              </a:rPr>
              <a:t>Waveguide-type meta-atoms</a:t>
            </a: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1A55418-4475-4E24-8310-491EA5A27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1828800"/>
            <a:ext cx="3853494" cy="29718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01AF30A-6EC3-4E7A-A77F-EF1AF56A74F3}"/>
              </a:ext>
            </a:extLst>
          </p:cNvPr>
          <p:cNvSpPr/>
          <p:nvPr/>
        </p:nvSpPr>
        <p:spPr>
          <a:xfrm>
            <a:off x="5345855" y="1562890"/>
            <a:ext cx="18485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dirty="0">
                <a:solidFill>
                  <a:srgbClr val="000000"/>
                </a:solidFill>
                <a:cs typeface="Arial" panose="020B0604020202020204" pitchFamily="34" charset="0"/>
              </a:rPr>
              <a:t>Nano Lett.</a:t>
            </a:r>
            <a:r>
              <a:rPr 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 </a:t>
            </a:r>
            <a:r>
              <a:rPr lang="en-US" sz="1200" b="1" dirty="0">
                <a:solidFill>
                  <a:srgbClr val="000000"/>
                </a:solidFill>
                <a:cs typeface="Arial" panose="020B0604020202020204" pitchFamily="34" charset="0"/>
              </a:rPr>
              <a:t>23</a:t>
            </a:r>
            <a:r>
              <a:rPr 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, 51 (2023)</a:t>
            </a:r>
            <a:endParaRPr lang="en-US" sz="12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E421055-D768-42EA-84B9-3BFE9D96E41F}"/>
              </a:ext>
            </a:extLst>
          </p:cNvPr>
          <p:cNvGrpSpPr/>
          <p:nvPr/>
        </p:nvGrpSpPr>
        <p:grpSpPr>
          <a:xfrm>
            <a:off x="990600" y="1891353"/>
            <a:ext cx="2022667" cy="1747585"/>
            <a:chOff x="868322" y="1494387"/>
            <a:chExt cx="2022667" cy="1747585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DA0CC11-0FCC-471E-8A81-C329DC95A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8322" y="1494387"/>
              <a:ext cx="1460230" cy="1663111"/>
            </a:xfrm>
            <a:prstGeom prst="rect">
              <a:avLst/>
            </a:prstGeom>
          </p:spPr>
        </p:pic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BC2652A-13E4-4C88-9311-B3511C96FF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68899" y="1776815"/>
              <a:ext cx="157971" cy="47159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93F89E7-788E-4E2B-ABCD-D8451A281E5F}"/>
                </a:ext>
              </a:extLst>
            </p:cNvPr>
            <p:cNvSpPr txBox="1"/>
            <p:nvPr/>
          </p:nvSpPr>
          <p:spPr>
            <a:xfrm>
              <a:off x="1986595" y="1508354"/>
              <a:ext cx="7053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a-Si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940B5A3-5C1A-4434-B22D-3B41EBB87A1C}"/>
                </a:ext>
              </a:extLst>
            </p:cNvPr>
            <p:cNvSpPr txBox="1"/>
            <p:nvPr/>
          </p:nvSpPr>
          <p:spPr>
            <a:xfrm>
              <a:off x="1998480" y="2780307"/>
              <a:ext cx="8925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SiO</a:t>
              </a:r>
              <a:r>
                <a:rPr kumimoji="0" lang="en-US" sz="24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2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A7BFDAA-B7E0-4321-B531-655AB75DA78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90363" y="2937573"/>
              <a:ext cx="194001" cy="57254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34087C0F-372D-4341-A525-324B6EEC06EE}"/>
              </a:ext>
            </a:extLst>
          </p:cNvPr>
          <p:cNvSpPr/>
          <p:nvPr/>
        </p:nvSpPr>
        <p:spPr>
          <a:xfrm>
            <a:off x="3200401" y="2341908"/>
            <a:ext cx="685800" cy="762000"/>
          </a:xfrm>
          <a:prstGeom prst="rightArrow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ounded Rectangle 25">
            <a:extLst>
              <a:ext uri="{FF2B5EF4-FFF2-40B4-BE49-F238E27FC236}">
                <a16:creationId xmlns:a16="http://schemas.microsoft.com/office/drawing/2014/main" id="{844CBF15-9652-4F48-803F-5F4CD84E6D9E}"/>
              </a:ext>
            </a:extLst>
          </p:cNvPr>
          <p:cNvSpPr/>
          <p:nvPr/>
        </p:nvSpPr>
        <p:spPr>
          <a:xfrm>
            <a:off x="992079" y="5096521"/>
            <a:ext cx="7144751" cy="108877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lIns="109728" rIns="109728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96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Each meta-atom acts as a truncated waveguide to impart optical phase delay to the incident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lightwave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832896F-A6C1-4137-A889-914DA83C9D6D}"/>
              </a:ext>
            </a:extLst>
          </p:cNvPr>
          <p:cNvSpPr txBox="1"/>
          <p:nvPr/>
        </p:nvSpPr>
        <p:spPr>
          <a:xfrm>
            <a:off x="975649" y="3883199"/>
            <a:ext cx="2971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222222"/>
                </a:solidFill>
                <a:latin typeface="Arial" panose="020B0604020202020204" pitchFamily="34" charset="0"/>
              </a:rPr>
              <a:t>Solving the meta-atom optical response assuming </a:t>
            </a:r>
            <a:r>
              <a:rPr lang="en-US" sz="1600" u="sng" dirty="0">
                <a:solidFill>
                  <a:srgbClr val="222222"/>
                </a:solidFill>
                <a:latin typeface="Arial" panose="020B0604020202020204" pitchFamily="34" charset="0"/>
              </a:rPr>
              <a:t>periodic boundary condition</a:t>
            </a:r>
            <a:endParaRPr lang="en-US" sz="1600" u="sng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25D80AA-0730-4199-9BA5-E72913A54472}"/>
              </a:ext>
            </a:extLst>
          </p:cNvPr>
          <p:cNvGrpSpPr/>
          <p:nvPr/>
        </p:nvGrpSpPr>
        <p:grpSpPr>
          <a:xfrm>
            <a:off x="5867400" y="3465394"/>
            <a:ext cx="2045379" cy="646331"/>
            <a:chOff x="5867400" y="3465394"/>
            <a:chExt cx="2045379" cy="646331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C1D50640-1119-4574-9907-DCE718C2A5ED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867400" y="3657600"/>
              <a:ext cx="30480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B3FE899-7BC4-46BF-B243-C0D44A9535B7}"/>
                </a:ext>
              </a:extLst>
            </p:cNvPr>
            <p:cNvSpPr txBox="1"/>
            <p:nvPr/>
          </p:nvSpPr>
          <p:spPr>
            <a:xfrm>
              <a:off x="5948149" y="3465394"/>
              <a:ext cx="19646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Guided mode resonances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909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42210" y="472190"/>
            <a:ext cx="8229600" cy="990600"/>
          </a:xfrm>
        </p:spPr>
        <p:txBody>
          <a:bodyPr/>
          <a:lstStyle/>
          <a:p>
            <a:r>
              <a:rPr lang="en-US" altLang="zh-CN" dirty="0">
                <a:ea typeface="宋体" pitchFamily="2" charset="-122"/>
              </a:rPr>
              <a:t>Resonance and phase delay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DD380F-0B50-4785-9452-FC4A54435B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33" t="5556" r="8333" b="8889"/>
          <a:stretch/>
        </p:blipFill>
        <p:spPr>
          <a:xfrm>
            <a:off x="914400" y="1676400"/>
            <a:ext cx="4800600" cy="36964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09DE3C-BD62-40F5-8A84-98265DFEBD33}"/>
              </a:ext>
            </a:extLst>
          </p:cNvPr>
          <p:cNvSpPr txBox="1"/>
          <p:nvPr/>
        </p:nvSpPr>
        <p:spPr>
          <a:xfrm>
            <a:off x="2720444" y="5368314"/>
            <a:ext cx="1394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Wavelength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3315FD-ACA6-44B3-A45C-E5D0549B2A68}"/>
              </a:ext>
            </a:extLst>
          </p:cNvPr>
          <p:cNvSpPr txBox="1"/>
          <p:nvPr/>
        </p:nvSpPr>
        <p:spPr>
          <a:xfrm rot="16200000">
            <a:off x="-837578" y="3337795"/>
            <a:ext cx="2958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Transmittance</a:t>
            </a:r>
            <a:r>
              <a:rPr lang="en-US" dirty="0"/>
              <a:t> / </a:t>
            </a:r>
            <a:r>
              <a:rPr lang="en-US" dirty="0">
                <a:solidFill>
                  <a:srgbClr val="0000FF"/>
                </a:solidFill>
              </a:rPr>
              <a:t>Phase (2</a:t>
            </a:r>
            <a:r>
              <a:rPr lang="en-US" dirty="0">
                <a:solidFill>
                  <a:srgbClr val="0000FF"/>
                </a:solidFill>
                <a:latin typeface="Symbol" panose="05050102010706020507" pitchFamily="18" charset="2"/>
              </a:rPr>
              <a:t>p</a:t>
            </a:r>
            <a:r>
              <a:rPr lang="en-US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9" name="Rounded Rectangle 25">
            <a:extLst>
              <a:ext uri="{FF2B5EF4-FFF2-40B4-BE49-F238E27FC236}">
                <a16:creationId xmlns:a16="http://schemas.microsoft.com/office/drawing/2014/main" id="{C1D748CA-802B-4353-818B-083FD3AB3948}"/>
              </a:ext>
            </a:extLst>
          </p:cNvPr>
          <p:cNvSpPr/>
          <p:nvPr/>
        </p:nvSpPr>
        <p:spPr>
          <a:xfrm>
            <a:off x="6380843" y="3650546"/>
            <a:ext cx="1937982" cy="146977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lIns="109728" rIns="109728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96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Critically coupled resonator</a:t>
            </a:r>
          </a:p>
        </p:txBody>
      </p:sp>
      <p:pic>
        <p:nvPicPr>
          <p:cNvPr id="1026" name="Picture 2" descr="A Study of Micro-ring Resonator-Based Optical Sensor | SpringerLink">
            <a:extLst>
              <a:ext uri="{FF2B5EF4-FFF2-40B4-BE49-F238E27FC236}">
                <a16:creationId xmlns:a16="http://schemas.microsoft.com/office/drawing/2014/main" id="{0A7900D4-D8B6-4CBC-92D8-26DB69DA4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752600"/>
            <a:ext cx="2202869" cy="146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531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42210" y="472190"/>
            <a:ext cx="8229600" cy="990600"/>
          </a:xfrm>
        </p:spPr>
        <p:txBody>
          <a:bodyPr/>
          <a:lstStyle/>
          <a:p>
            <a:r>
              <a:rPr lang="en-US" altLang="zh-CN" dirty="0">
                <a:ea typeface="宋体" pitchFamily="2" charset="-122"/>
              </a:rPr>
              <a:t>Resonance and phase delay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09DE3C-BD62-40F5-8A84-98265DFEBD33}"/>
              </a:ext>
            </a:extLst>
          </p:cNvPr>
          <p:cNvSpPr txBox="1"/>
          <p:nvPr/>
        </p:nvSpPr>
        <p:spPr>
          <a:xfrm>
            <a:off x="2720444" y="5368314"/>
            <a:ext cx="1394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Wavelength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3315FD-ACA6-44B3-A45C-E5D0549B2A68}"/>
              </a:ext>
            </a:extLst>
          </p:cNvPr>
          <p:cNvSpPr txBox="1"/>
          <p:nvPr/>
        </p:nvSpPr>
        <p:spPr>
          <a:xfrm rot="16200000">
            <a:off x="-837578" y="3337795"/>
            <a:ext cx="2958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Transmittance</a:t>
            </a:r>
            <a:r>
              <a:rPr lang="en-US" dirty="0"/>
              <a:t> / </a:t>
            </a:r>
            <a:r>
              <a:rPr lang="en-US" dirty="0">
                <a:solidFill>
                  <a:srgbClr val="0000FF"/>
                </a:solidFill>
              </a:rPr>
              <a:t>Phase (2</a:t>
            </a:r>
            <a:r>
              <a:rPr lang="en-US" dirty="0">
                <a:solidFill>
                  <a:srgbClr val="0000FF"/>
                </a:solidFill>
                <a:latin typeface="Symbol" panose="05050102010706020507" pitchFamily="18" charset="2"/>
              </a:rPr>
              <a:t>p</a:t>
            </a:r>
            <a:r>
              <a:rPr lang="en-US" dirty="0">
                <a:solidFill>
                  <a:srgbClr val="0000FF"/>
                </a:solidFill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336ECD-8085-409D-9BB2-4B4DBBCF7E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33" t="5556" r="8334" b="8889"/>
          <a:stretch/>
        </p:blipFill>
        <p:spPr>
          <a:xfrm>
            <a:off x="919644" y="1674138"/>
            <a:ext cx="4797631" cy="3694176"/>
          </a:xfrm>
          <a:prstGeom prst="rect">
            <a:avLst/>
          </a:prstGeom>
        </p:spPr>
      </p:pic>
      <p:sp>
        <p:nvSpPr>
          <p:cNvPr id="9" name="Rounded Rectangle 25">
            <a:extLst>
              <a:ext uri="{FF2B5EF4-FFF2-40B4-BE49-F238E27FC236}">
                <a16:creationId xmlns:a16="http://schemas.microsoft.com/office/drawing/2014/main" id="{CE6C7CDE-17E9-4EF2-B143-7923B222230A}"/>
              </a:ext>
            </a:extLst>
          </p:cNvPr>
          <p:cNvSpPr/>
          <p:nvPr/>
        </p:nvSpPr>
        <p:spPr>
          <a:xfrm>
            <a:off x="6380843" y="3650546"/>
            <a:ext cx="1937982" cy="146977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lIns="109728" rIns="109728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96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Under coupled resonator</a:t>
            </a:r>
          </a:p>
        </p:txBody>
      </p:sp>
      <p:pic>
        <p:nvPicPr>
          <p:cNvPr id="11" name="Picture 2" descr="A Study of Micro-ring Resonator-Based Optical Sensor | SpringerLink">
            <a:extLst>
              <a:ext uri="{FF2B5EF4-FFF2-40B4-BE49-F238E27FC236}">
                <a16:creationId xmlns:a16="http://schemas.microsoft.com/office/drawing/2014/main" id="{1EB1111C-5CEE-43E7-938A-205C6CBFA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752600"/>
            <a:ext cx="2202869" cy="146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0232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42210" y="472190"/>
            <a:ext cx="8229600" cy="990600"/>
          </a:xfrm>
        </p:spPr>
        <p:txBody>
          <a:bodyPr/>
          <a:lstStyle/>
          <a:p>
            <a:r>
              <a:rPr lang="en-US" altLang="zh-CN" dirty="0">
                <a:ea typeface="宋体" pitchFamily="2" charset="-122"/>
              </a:rPr>
              <a:t>Resonance and phase delay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09DE3C-BD62-40F5-8A84-98265DFEBD33}"/>
              </a:ext>
            </a:extLst>
          </p:cNvPr>
          <p:cNvSpPr txBox="1"/>
          <p:nvPr/>
        </p:nvSpPr>
        <p:spPr>
          <a:xfrm>
            <a:off x="2720444" y="5368314"/>
            <a:ext cx="1394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Wavelength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3315FD-ACA6-44B3-A45C-E5D0549B2A68}"/>
              </a:ext>
            </a:extLst>
          </p:cNvPr>
          <p:cNvSpPr txBox="1"/>
          <p:nvPr/>
        </p:nvSpPr>
        <p:spPr>
          <a:xfrm rot="16200000">
            <a:off x="-837578" y="3337795"/>
            <a:ext cx="2958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Transmittance</a:t>
            </a:r>
            <a:r>
              <a:rPr lang="en-US" dirty="0"/>
              <a:t> / </a:t>
            </a:r>
            <a:r>
              <a:rPr lang="en-US" dirty="0">
                <a:solidFill>
                  <a:srgbClr val="0000FF"/>
                </a:solidFill>
              </a:rPr>
              <a:t>Phase (2</a:t>
            </a:r>
            <a:r>
              <a:rPr lang="en-US" dirty="0">
                <a:solidFill>
                  <a:srgbClr val="0000FF"/>
                </a:solidFill>
                <a:latin typeface="Symbol" panose="05050102010706020507" pitchFamily="18" charset="2"/>
              </a:rPr>
              <a:t>p</a:t>
            </a:r>
            <a:r>
              <a:rPr lang="en-US" dirty="0">
                <a:solidFill>
                  <a:srgbClr val="0000FF"/>
                </a:solidFill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675656-8145-459D-92F4-CF1099D1E6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33" t="5556" r="8333" b="8889"/>
          <a:stretch/>
        </p:blipFill>
        <p:spPr>
          <a:xfrm>
            <a:off x="917369" y="1674138"/>
            <a:ext cx="4797631" cy="3694176"/>
          </a:xfrm>
          <a:prstGeom prst="rect">
            <a:avLst/>
          </a:prstGeom>
        </p:spPr>
      </p:pic>
      <p:sp>
        <p:nvSpPr>
          <p:cNvPr id="10" name="Rounded Rectangle 25">
            <a:extLst>
              <a:ext uri="{FF2B5EF4-FFF2-40B4-BE49-F238E27FC236}">
                <a16:creationId xmlns:a16="http://schemas.microsoft.com/office/drawing/2014/main" id="{72FE3E2E-571C-4800-9910-4CFA30158640}"/>
              </a:ext>
            </a:extLst>
          </p:cNvPr>
          <p:cNvSpPr/>
          <p:nvPr/>
        </p:nvSpPr>
        <p:spPr>
          <a:xfrm>
            <a:off x="6380843" y="3650546"/>
            <a:ext cx="1937982" cy="146977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lIns="109728" rIns="109728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96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Over coupled resonator</a:t>
            </a:r>
          </a:p>
        </p:txBody>
      </p:sp>
      <p:pic>
        <p:nvPicPr>
          <p:cNvPr id="11" name="Picture 2" descr="A Study of Micro-ring Resonator-Based Optical Sensor | SpringerLink">
            <a:extLst>
              <a:ext uri="{FF2B5EF4-FFF2-40B4-BE49-F238E27FC236}">
                <a16:creationId xmlns:a16="http://schemas.microsoft.com/office/drawing/2014/main" id="{3F634118-B986-4738-9CB4-296129B8D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752600"/>
            <a:ext cx="2202869" cy="146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329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42210" y="472190"/>
            <a:ext cx="8229600" cy="990600"/>
          </a:xfrm>
        </p:spPr>
        <p:txBody>
          <a:bodyPr/>
          <a:lstStyle/>
          <a:p>
            <a:r>
              <a:rPr lang="en-US" altLang="zh-CN" dirty="0">
                <a:ea typeface="宋体" pitchFamily="2" charset="-122"/>
              </a:rPr>
              <a:t>Resonance and phase delay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09DE3C-BD62-40F5-8A84-98265DFEBD33}"/>
              </a:ext>
            </a:extLst>
          </p:cNvPr>
          <p:cNvSpPr txBox="1"/>
          <p:nvPr/>
        </p:nvSpPr>
        <p:spPr>
          <a:xfrm>
            <a:off x="2720444" y="5368314"/>
            <a:ext cx="1394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Wavelength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3315FD-ACA6-44B3-A45C-E5D0549B2A68}"/>
              </a:ext>
            </a:extLst>
          </p:cNvPr>
          <p:cNvSpPr txBox="1"/>
          <p:nvPr/>
        </p:nvSpPr>
        <p:spPr>
          <a:xfrm rot="16200000">
            <a:off x="-837578" y="3337795"/>
            <a:ext cx="2958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Transmittance</a:t>
            </a:r>
            <a:r>
              <a:rPr lang="en-US" dirty="0"/>
              <a:t> / </a:t>
            </a:r>
            <a:r>
              <a:rPr lang="en-US" dirty="0">
                <a:solidFill>
                  <a:srgbClr val="0000FF"/>
                </a:solidFill>
              </a:rPr>
              <a:t>Phase (2</a:t>
            </a:r>
            <a:r>
              <a:rPr lang="en-US" dirty="0">
                <a:solidFill>
                  <a:srgbClr val="0000FF"/>
                </a:solidFill>
                <a:latin typeface="Symbol" panose="05050102010706020507" pitchFamily="18" charset="2"/>
              </a:rPr>
              <a:t>p</a:t>
            </a:r>
            <a:r>
              <a:rPr lang="en-US" dirty="0">
                <a:solidFill>
                  <a:srgbClr val="0000FF"/>
                </a:solidFill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0CF500-FB5D-48E1-A7F6-E3107B2D64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33" t="5556" r="8333" b="8889"/>
          <a:stretch/>
        </p:blipFill>
        <p:spPr>
          <a:xfrm>
            <a:off x="914400" y="1675373"/>
            <a:ext cx="4797631" cy="3694176"/>
          </a:xfrm>
          <a:prstGeom prst="rect">
            <a:avLst/>
          </a:prstGeom>
        </p:spPr>
      </p:pic>
      <p:sp>
        <p:nvSpPr>
          <p:cNvPr id="10" name="Rounded Rectangle 25">
            <a:extLst>
              <a:ext uri="{FF2B5EF4-FFF2-40B4-BE49-F238E27FC236}">
                <a16:creationId xmlns:a16="http://schemas.microsoft.com/office/drawing/2014/main" id="{70E65BBF-842E-43C7-8196-C1C5597CC4E1}"/>
              </a:ext>
            </a:extLst>
          </p:cNvPr>
          <p:cNvSpPr/>
          <p:nvPr/>
        </p:nvSpPr>
        <p:spPr>
          <a:xfrm>
            <a:off x="6380843" y="3650546"/>
            <a:ext cx="1937982" cy="146977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lIns="109728" rIns="109728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9600"/>
              </a:buClr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Heavily over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coupled resonator</a:t>
            </a:r>
          </a:p>
        </p:txBody>
      </p:sp>
      <p:pic>
        <p:nvPicPr>
          <p:cNvPr id="11" name="Picture 2" descr="A Study of Micro-ring Resonator-Based Optical Sensor | SpringerLink">
            <a:extLst>
              <a:ext uri="{FF2B5EF4-FFF2-40B4-BE49-F238E27FC236}">
                <a16:creationId xmlns:a16="http://schemas.microsoft.com/office/drawing/2014/main" id="{BD00D2C1-7B63-4E28-A835-5B3921A7E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752600"/>
            <a:ext cx="2202869" cy="146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519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42210" y="472190"/>
            <a:ext cx="8229600" cy="990600"/>
          </a:xfrm>
        </p:spPr>
        <p:txBody>
          <a:bodyPr/>
          <a:lstStyle/>
          <a:p>
            <a:r>
              <a:rPr lang="en-US" altLang="zh-CN" dirty="0">
                <a:ea typeface="宋体" pitchFamily="2" charset="-122"/>
              </a:rPr>
              <a:t>Dielectric Huygens metasurface</a:t>
            </a:r>
            <a:endParaRPr lang="en-US" dirty="0"/>
          </a:p>
        </p:txBody>
      </p:sp>
      <p:pic>
        <p:nvPicPr>
          <p:cNvPr id="9" name="Picture 2" descr="High‐Efficiency Dielectric Huygens' Surfaces - Decker - 2015 - Advanced  Optical Materials - Wiley Online Library">
            <a:extLst>
              <a:ext uri="{FF2B5EF4-FFF2-40B4-BE49-F238E27FC236}">
                <a16:creationId xmlns:a16="http://schemas.microsoft.com/office/drawing/2014/main" id="{3DFC1709-35E3-48EE-8B41-6F3E26B38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1600200"/>
            <a:ext cx="2539577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6A95C2-2ACC-417C-895A-0320C15CAFB6}"/>
              </a:ext>
            </a:extLst>
          </p:cNvPr>
          <p:cNvSpPr txBox="1"/>
          <p:nvPr/>
        </p:nvSpPr>
        <p:spPr>
          <a:xfrm>
            <a:off x="660187" y="6004605"/>
            <a:ext cx="228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00" b="0" i="1" dirty="0">
                <a:effectLst/>
              </a:rPr>
              <a:t>Adv. </a:t>
            </a:r>
            <a:r>
              <a:rPr lang="fr-FR" sz="1100" b="0" i="1" dirty="0" err="1">
                <a:effectLst/>
              </a:rPr>
              <a:t>Opt</a:t>
            </a:r>
            <a:r>
              <a:rPr lang="fr-FR" sz="1100" b="0" i="1" dirty="0">
                <a:effectLst/>
              </a:rPr>
              <a:t>. Mater.</a:t>
            </a:r>
            <a:r>
              <a:rPr lang="fr-FR" sz="1100" b="0" i="0" dirty="0">
                <a:effectLst/>
              </a:rPr>
              <a:t> </a:t>
            </a:r>
            <a:r>
              <a:rPr lang="fr-FR" sz="1100" b="1" i="0" dirty="0">
                <a:effectLst/>
              </a:rPr>
              <a:t>3</a:t>
            </a:r>
            <a:r>
              <a:rPr lang="fr-FR" sz="1100" b="0" i="0" dirty="0">
                <a:effectLst/>
              </a:rPr>
              <a:t>, 813 (2015)</a:t>
            </a:r>
            <a:endParaRPr lang="en-US" sz="1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290225-83F1-4C15-84B5-D2FCDC4830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3453245" y="1452349"/>
            <a:ext cx="5051760" cy="3962400"/>
          </a:xfrm>
          <a:prstGeom prst="rect">
            <a:avLst/>
          </a:prstGeom>
        </p:spPr>
      </p:pic>
      <p:sp>
        <p:nvSpPr>
          <p:cNvPr id="13" name="Rounded Rectangle 25">
            <a:extLst>
              <a:ext uri="{FF2B5EF4-FFF2-40B4-BE49-F238E27FC236}">
                <a16:creationId xmlns:a16="http://schemas.microsoft.com/office/drawing/2014/main" id="{B8E5C793-7A91-4B33-A147-79E53D33DF96}"/>
              </a:ext>
            </a:extLst>
          </p:cNvPr>
          <p:cNvSpPr/>
          <p:nvPr/>
        </p:nvSpPr>
        <p:spPr>
          <a:xfrm>
            <a:off x="3453246" y="5661545"/>
            <a:ext cx="5051759" cy="548321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lIns="109728" rIns="109728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9600"/>
              </a:buClr>
              <a:buSzTx/>
              <a:buFontTx/>
              <a:buNone/>
              <a:tabLst/>
              <a:defRPr/>
            </a:pPr>
            <a:r>
              <a:rPr lang="en-US" sz="160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Kerker</a:t>
            </a:r>
            <a:r>
              <a:rPr lang="en-US" sz="16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condition: suppression of back scattering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823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42210" y="472190"/>
            <a:ext cx="8229600" cy="990600"/>
          </a:xfrm>
        </p:spPr>
        <p:txBody>
          <a:bodyPr/>
          <a:lstStyle/>
          <a:p>
            <a:r>
              <a:rPr lang="en-US" altLang="zh-CN" dirty="0" err="1">
                <a:ea typeface="宋体" pitchFamily="2" charset="-122"/>
              </a:rPr>
              <a:t>Pancharatnam</a:t>
            </a:r>
            <a:r>
              <a:rPr lang="en-US" altLang="zh-CN" dirty="0">
                <a:ea typeface="宋体" pitchFamily="2" charset="-122"/>
              </a:rPr>
              <a:t>-Berry (geometric) phase</a:t>
            </a:r>
            <a:endParaRPr lang="en-US" dirty="0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ECB8E89-D34F-4618-8DB2-D68DB2A05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495640"/>
            <a:ext cx="8229600" cy="4923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5338" indent="-3381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kern="0" dirty="0">
                <a:solidFill>
                  <a:srgbClr val="222222"/>
                </a:solidFill>
                <a:latin typeface="Arial" panose="020B0604020202020204" pitchFamily="34" charset="0"/>
              </a:rPr>
              <a:t>Extra phase delay acquired by light due to change of its polarization state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kern="0" dirty="0">
                <a:solidFill>
                  <a:srgbClr val="222222"/>
                </a:solidFill>
                <a:latin typeface="Arial" panose="020B0604020202020204" pitchFamily="34" charset="0"/>
              </a:rPr>
              <a:t>Operates with circularly polarized light</a:t>
            </a:r>
          </a:p>
        </p:txBody>
      </p:sp>
      <p:pic>
        <p:nvPicPr>
          <p:cNvPr id="1026" name="Picture 2" descr="Fig. 1">
            <a:extLst>
              <a:ext uri="{FF2B5EF4-FFF2-40B4-BE49-F238E27FC236}">
                <a16:creationId xmlns:a16="http://schemas.microsoft.com/office/drawing/2014/main" id="{E6CD57DD-1089-48BA-91C2-56D92C292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50" y="3049910"/>
            <a:ext cx="5151844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889C74-A429-4331-B692-2406FEDD5AEB}"/>
              </a:ext>
            </a:extLst>
          </p:cNvPr>
          <p:cNvSpPr txBox="1"/>
          <p:nvPr/>
        </p:nvSpPr>
        <p:spPr>
          <a:xfrm>
            <a:off x="2329309" y="6269659"/>
            <a:ext cx="228372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i="1" dirty="0"/>
              <a:t>Light Sci. Appl.</a:t>
            </a:r>
            <a:r>
              <a:rPr lang="en-US" sz="1050" dirty="0"/>
              <a:t> </a:t>
            </a:r>
            <a:r>
              <a:rPr lang="en-US" sz="1050" b="1" dirty="0"/>
              <a:t>8</a:t>
            </a:r>
            <a:r>
              <a:rPr lang="en-US" sz="1050" dirty="0"/>
              <a:t>, 92 (2019)</a:t>
            </a:r>
          </a:p>
        </p:txBody>
      </p:sp>
      <p:sp>
        <p:nvSpPr>
          <p:cNvPr id="7" name="Rounded Rectangle 25">
            <a:extLst>
              <a:ext uri="{FF2B5EF4-FFF2-40B4-BE49-F238E27FC236}">
                <a16:creationId xmlns:a16="http://schemas.microsoft.com/office/drawing/2014/main" id="{6F47396F-7934-4ECA-95B9-B4A1D18420B3}"/>
              </a:ext>
            </a:extLst>
          </p:cNvPr>
          <p:cNvSpPr/>
          <p:nvPr/>
        </p:nvSpPr>
        <p:spPr>
          <a:xfrm>
            <a:off x="6485144" y="3575849"/>
            <a:ext cx="1927559" cy="2072321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lIns="109728" rIns="109728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9600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Phase-gradient metasurface implemented with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anisotropic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meta-atoms with spatially varying orientations</a:t>
            </a:r>
          </a:p>
        </p:txBody>
      </p:sp>
    </p:spTree>
    <p:extLst>
      <p:ext uri="{BB962C8B-B14F-4D97-AF65-F5344CB8AC3E}">
        <p14:creationId xmlns:p14="http://schemas.microsoft.com/office/powerpoint/2010/main" val="37903268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449445"/>
            <a:ext cx="8229600" cy="990600"/>
          </a:xfrm>
        </p:spPr>
        <p:txBody>
          <a:bodyPr/>
          <a:lstStyle/>
          <a:p>
            <a:pPr indent="573088" algn="just"/>
            <a:r>
              <a:rPr lang="en-US" altLang="zh-CN" dirty="0">
                <a:ea typeface="宋体" pitchFamily="2" charset="-122"/>
              </a:rPr>
              <a:t>Multi-level DOEs    vs.      metasurfaces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C0FA87-18D5-42A9-B359-9A5376EE076B}"/>
              </a:ext>
            </a:extLst>
          </p:cNvPr>
          <p:cNvSpPr/>
          <p:nvPr/>
        </p:nvSpPr>
        <p:spPr bwMode="auto">
          <a:xfrm>
            <a:off x="609600" y="1600200"/>
            <a:ext cx="3733800" cy="4419600"/>
          </a:xfrm>
          <a:prstGeom prst="rect">
            <a:avLst/>
          </a:prstGeom>
          <a:noFill/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182880" rIns="182880" bIns="182880" numCol="1" rtlCol="0" anchor="t" anchorCtr="0" compatLnSpc="1">
            <a:prstTxWarp prst="textNoShape">
              <a:avLst/>
            </a:prstTxWarp>
          </a:bodyPr>
          <a:lstStyle/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6600"/>
              </a:buClr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Low lithographic resolution requirement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6600"/>
              </a:buClr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Ease of achieving high efficiency at small angles</a:t>
            </a:r>
          </a:p>
          <a:p>
            <a:pPr marL="287338" marR="0" indent="-287338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×"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Multiple patterning steps involved</a:t>
            </a:r>
          </a:p>
          <a:p>
            <a:pPr marL="287338" marR="0" indent="-287338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×"/>
              <a:tabLst/>
            </a:pPr>
            <a:r>
              <a:rPr lang="en-US" sz="2000" dirty="0">
                <a:latin typeface="Arial" charset="0"/>
              </a:rPr>
              <a:t>Efficiency limitations due to shadowing and spurious diffraction orders</a:t>
            </a:r>
          </a:p>
          <a:p>
            <a:pPr marL="287338" marR="0" indent="-287338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FF"/>
              </a:buClr>
              <a:buSzTx/>
              <a:buFont typeface="Arial" panose="020B0604020202020204" pitchFamily="34" charset="0"/>
              <a:buChar char="?"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Polarization insensitivity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633655-03A0-4D48-A181-FB5F35A5DA77}"/>
              </a:ext>
            </a:extLst>
          </p:cNvPr>
          <p:cNvSpPr/>
          <p:nvPr/>
        </p:nvSpPr>
        <p:spPr bwMode="auto">
          <a:xfrm>
            <a:off x="4800600" y="1600200"/>
            <a:ext cx="3733800" cy="4419600"/>
          </a:xfrm>
          <a:prstGeom prst="rect">
            <a:avLst/>
          </a:prstGeom>
          <a:noFill/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182880" rIns="182880" bIns="182880" numCol="1" rtlCol="0" anchor="t" anchorCtr="0" compatLnSpc="1">
            <a:prstTxWarp prst="textNoShape">
              <a:avLst/>
            </a:prstTxWarp>
          </a:bodyPr>
          <a:lstStyle/>
          <a:p>
            <a:pPr marL="287338" marR="0" indent="-287338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×"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Fine-line patterning methods required</a:t>
            </a:r>
          </a:p>
          <a:p>
            <a:pPr marL="287338" marR="0" indent="-287338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×"/>
              <a:tabLst/>
            </a:pPr>
            <a:r>
              <a:rPr lang="en-US" sz="2000" dirty="0">
                <a:latin typeface="Arial" charset="0"/>
              </a:rPr>
              <a:t>Extensive optimization needed to achieve high efficiency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6600"/>
              </a:buClr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Single mask level lithography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6600"/>
              </a:buClr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Capable of large light bending angles</a:t>
            </a:r>
            <a:endParaRPr lang="en-US" sz="2000" dirty="0">
              <a:latin typeface="Arial" charset="0"/>
            </a:endParaRP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6600"/>
              </a:buClr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Polarization manipulation capability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2A69B9-57C7-43CF-885A-BCEF1A500E57}"/>
              </a:ext>
            </a:extLst>
          </p:cNvPr>
          <p:cNvSpPr txBox="1"/>
          <p:nvPr/>
        </p:nvSpPr>
        <p:spPr>
          <a:xfrm>
            <a:off x="3430137" y="6184504"/>
            <a:ext cx="22837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 dirty="0"/>
              <a:t>Nat. </a:t>
            </a:r>
            <a:r>
              <a:rPr lang="en-US" sz="1200" i="1" dirty="0" err="1"/>
              <a:t>Commun</a:t>
            </a:r>
            <a:r>
              <a:rPr lang="en-US" sz="1200" i="1" dirty="0"/>
              <a:t>.</a:t>
            </a:r>
            <a:r>
              <a:rPr lang="en-US" sz="1200" dirty="0"/>
              <a:t> </a:t>
            </a:r>
            <a:r>
              <a:rPr lang="en-US" sz="1200" b="1" dirty="0"/>
              <a:t>11</a:t>
            </a:r>
            <a:r>
              <a:rPr lang="en-US" sz="1200" dirty="0"/>
              <a:t>, 1991 (2020)</a:t>
            </a:r>
          </a:p>
        </p:txBody>
      </p:sp>
    </p:spTree>
    <p:extLst>
      <p:ext uri="{BB962C8B-B14F-4D97-AF65-F5344CB8AC3E}">
        <p14:creationId xmlns:p14="http://schemas.microsoft.com/office/powerpoint/2010/main" val="30593431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42210" y="472190"/>
            <a:ext cx="8229600" cy="990600"/>
          </a:xfrm>
        </p:spPr>
        <p:txBody>
          <a:bodyPr/>
          <a:lstStyle/>
          <a:p>
            <a:r>
              <a:rPr lang="en-US" altLang="zh-CN" dirty="0">
                <a:ea typeface="宋体" pitchFamily="2" charset="-122"/>
              </a:rPr>
              <a:t>Advantages and limitations of flat optics</a:t>
            </a:r>
            <a:endParaRPr lang="en-US" dirty="0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ECB8E89-D34F-4618-8DB2-D68DB2A05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495640"/>
            <a:ext cx="8229600" cy="4923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5338" indent="-3381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200"/>
              </a:spcBef>
              <a:spcAft>
                <a:spcPts val="600"/>
              </a:spcAft>
              <a:buClr>
                <a:srgbClr val="006600"/>
              </a:buClr>
              <a:buFont typeface="Wingdings" panose="05000000000000000000" pitchFamily="2" charset="2"/>
              <a:buChar char=""/>
            </a:pPr>
            <a:r>
              <a:rPr lang="en-US" kern="0" dirty="0">
                <a:solidFill>
                  <a:srgbClr val="222222"/>
                </a:solidFill>
                <a:latin typeface="Arial" panose="020B0604020202020204" pitchFamily="34" charset="0"/>
              </a:rPr>
              <a:t>System-level Size, Weight and Power (</a:t>
            </a:r>
            <a:r>
              <a:rPr lang="en-US" kern="0" dirty="0" err="1">
                <a:solidFill>
                  <a:srgbClr val="222222"/>
                </a:solidFill>
                <a:latin typeface="Arial" panose="020B0604020202020204" pitchFamily="34" charset="0"/>
              </a:rPr>
              <a:t>SWaP</a:t>
            </a:r>
            <a:r>
              <a:rPr lang="en-US" kern="0" dirty="0">
                <a:solidFill>
                  <a:srgbClr val="222222"/>
                </a:solidFill>
                <a:latin typeface="Arial" panose="020B0604020202020204" pitchFamily="34" charset="0"/>
              </a:rPr>
              <a:t>) benefits</a:t>
            </a:r>
          </a:p>
          <a:p>
            <a:pPr>
              <a:spcBef>
                <a:spcPts val="1200"/>
              </a:spcBef>
              <a:spcAft>
                <a:spcPts val="600"/>
              </a:spcAft>
              <a:buClr>
                <a:srgbClr val="006600"/>
              </a:buClr>
              <a:buFont typeface="Wingdings" panose="05000000000000000000" pitchFamily="2" charset="2"/>
              <a:buChar char=""/>
            </a:pPr>
            <a:r>
              <a:rPr lang="en-US" kern="0" dirty="0">
                <a:solidFill>
                  <a:srgbClr val="222222"/>
                </a:solidFill>
                <a:latin typeface="Arial" panose="020B0604020202020204" pitchFamily="34" charset="0"/>
              </a:rPr>
              <a:t>Simplified packaging</a:t>
            </a:r>
          </a:p>
          <a:p>
            <a:pPr>
              <a:spcBef>
                <a:spcPts val="1200"/>
              </a:spcBef>
              <a:spcAft>
                <a:spcPts val="600"/>
              </a:spcAft>
              <a:buClr>
                <a:srgbClr val="006600"/>
              </a:buClr>
              <a:buFont typeface="Wingdings" panose="05000000000000000000" pitchFamily="2" charset="2"/>
              <a:buChar char=""/>
            </a:pPr>
            <a:r>
              <a:rPr lang="en-US" kern="0" dirty="0">
                <a:solidFill>
                  <a:srgbClr val="222222"/>
                </a:solidFill>
                <a:latin typeface="Arial" panose="020B0604020202020204" pitchFamily="34" charset="0"/>
              </a:rPr>
              <a:t>Wafer-level integration compatibility</a:t>
            </a:r>
          </a:p>
          <a:p>
            <a:pPr>
              <a:spcBef>
                <a:spcPts val="1200"/>
              </a:spcBef>
              <a:spcAft>
                <a:spcPts val="600"/>
              </a:spcAft>
              <a:buClr>
                <a:srgbClr val="006600"/>
              </a:buClr>
              <a:buFont typeface="Wingdings" panose="05000000000000000000" pitchFamily="2" charset="2"/>
              <a:buChar char=""/>
            </a:pPr>
            <a:r>
              <a:rPr lang="en-US" kern="0" dirty="0">
                <a:solidFill>
                  <a:srgbClr val="222222"/>
                </a:solidFill>
                <a:latin typeface="Arial" panose="020B0604020202020204" pitchFamily="34" charset="0"/>
              </a:rPr>
              <a:t>Low monochromatic aberration</a:t>
            </a:r>
          </a:p>
          <a:p>
            <a:pPr>
              <a:spcBef>
                <a:spcPts val="1200"/>
              </a:spcBef>
              <a:spcAft>
                <a:spcPts val="600"/>
              </a:spcAft>
              <a:buClr>
                <a:srgbClr val="006600"/>
              </a:buClr>
              <a:buFont typeface="Wingdings" panose="05000000000000000000" pitchFamily="2" charset="2"/>
              <a:buChar char=""/>
            </a:pPr>
            <a:r>
              <a:rPr lang="en-US" kern="0" dirty="0">
                <a:solidFill>
                  <a:srgbClr val="222222"/>
                </a:solidFill>
                <a:latin typeface="Arial" panose="020B0604020202020204" pitchFamily="34" charset="0"/>
              </a:rPr>
              <a:t>Low fabrication cost at high volume</a:t>
            </a:r>
          </a:p>
          <a:p>
            <a:pPr>
              <a:spcBef>
                <a:spcPts val="1200"/>
              </a:spcBef>
              <a:spcAft>
                <a:spcPts val="600"/>
              </a:spcAft>
              <a:buClr>
                <a:srgbClr val="006600"/>
              </a:buClr>
              <a:buFont typeface="Wingdings" panose="05000000000000000000" pitchFamily="2" charset="2"/>
              <a:buChar char=""/>
            </a:pPr>
            <a:r>
              <a:rPr lang="en-US" kern="0" dirty="0">
                <a:solidFill>
                  <a:srgbClr val="222222"/>
                </a:solidFill>
                <a:latin typeface="Arial" panose="020B0604020202020204" pitchFamily="34" charset="0"/>
              </a:rPr>
              <a:t>Polarization discrimination capacity</a:t>
            </a:r>
          </a:p>
          <a:p>
            <a:pPr>
              <a:spcBef>
                <a:spcPts val="12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"/>
            </a:pPr>
            <a:r>
              <a:rPr lang="en-US" kern="0" dirty="0">
                <a:solidFill>
                  <a:srgbClr val="222222"/>
                </a:solidFill>
                <a:latin typeface="Arial" panose="020B0604020202020204" pitchFamily="34" charset="0"/>
              </a:rPr>
              <a:t>Chromatic aberration</a:t>
            </a:r>
          </a:p>
          <a:p>
            <a:pPr>
              <a:spcBef>
                <a:spcPts val="12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"/>
            </a:pPr>
            <a:r>
              <a:rPr lang="en-US" kern="0" dirty="0">
                <a:solidFill>
                  <a:srgbClr val="222222"/>
                </a:solidFill>
                <a:latin typeface="Arial" panose="020B0604020202020204" pitchFamily="34" charset="0"/>
              </a:rPr>
              <a:t>Moderate efficiency</a:t>
            </a:r>
          </a:p>
        </p:txBody>
      </p:sp>
    </p:spTree>
    <p:extLst>
      <p:ext uri="{BB962C8B-B14F-4D97-AF65-F5344CB8AC3E}">
        <p14:creationId xmlns:p14="http://schemas.microsoft.com/office/powerpoint/2010/main" val="2764857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42210" y="472190"/>
            <a:ext cx="8229600" cy="990600"/>
          </a:xfrm>
        </p:spPr>
        <p:txBody>
          <a:bodyPr/>
          <a:lstStyle/>
          <a:p>
            <a:r>
              <a:rPr lang="en-US" altLang="zh-CN" dirty="0">
                <a:ea typeface="宋体" pitchFamily="2" charset="-122"/>
              </a:rPr>
              <a:t>References</a:t>
            </a:r>
            <a:endParaRPr lang="en-US" dirty="0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479215"/>
            <a:ext cx="8229600" cy="4923020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“A review of metasurfaces: physics and applications,” </a:t>
            </a:r>
            <a:r>
              <a:rPr lang="en-US" sz="2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Rep. Prog. Phys.</a:t>
            </a:r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2000" b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79</a:t>
            </a:r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076401 (2016).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“Advances in optical </a:t>
            </a:r>
            <a:r>
              <a:rPr lang="en-US" sz="2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metalenses</a:t>
            </a:r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,” </a:t>
            </a:r>
            <a:r>
              <a:rPr lang="en-US" sz="2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Nat. Photonics</a:t>
            </a:r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2000" b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17</a:t>
            </a:r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16 (2023).</a:t>
            </a:r>
            <a:endParaRPr lang="en-US" altLang="zh-CN" sz="2000" dirty="0">
              <a:ea typeface="宋体" pitchFamily="2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4412A3-74AD-4712-93CD-7CFC3DAAD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824" y="2688898"/>
            <a:ext cx="6885375" cy="361191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42210" y="472190"/>
            <a:ext cx="8229600" cy="990600"/>
          </a:xfrm>
        </p:spPr>
        <p:txBody>
          <a:bodyPr/>
          <a:lstStyle/>
          <a:p>
            <a:r>
              <a:rPr lang="en-US" altLang="zh-CN" dirty="0">
                <a:ea typeface="宋体" pitchFamily="2" charset="-122"/>
              </a:rPr>
              <a:t>Flat optics functions</a:t>
            </a:r>
            <a:endParaRPr lang="en-US" dirty="0"/>
          </a:p>
        </p:txBody>
      </p:sp>
      <p:pic>
        <p:nvPicPr>
          <p:cNvPr id="1026" name="Picture 2" descr="Fig. 2">
            <a:extLst>
              <a:ext uri="{FF2B5EF4-FFF2-40B4-BE49-F238E27FC236}">
                <a16:creationId xmlns:a16="http://schemas.microsoft.com/office/drawing/2014/main" id="{73FA8820-A09B-4436-A511-EAA2DA631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22" y="1600200"/>
            <a:ext cx="7695555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AF5F3D-ADC9-41D0-ABF5-CA441B518EF3}"/>
              </a:ext>
            </a:extLst>
          </p:cNvPr>
          <p:cNvSpPr txBox="1"/>
          <p:nvPr/>
        </p:nvSpPr>
        <p:spPr>
          <a:xfrm>
            <a:off x="3430136" y="6157210"/>
            <a:ext cx="22837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 dirty="0"/>
              <a:t>Nat. Photonics</a:t>
            </a:r>
            <a:r>
              <a:rPr lang="en-US" sz="1200" dirty="0"/>
              <a:t> </a:t>
            </a:r>
            <a:r>
              <a:rPr lang="en-US" sz="1200" b="1" dirty="0"/>
              <a:t>17</a:t>
            </a:r>
            <a:r>
              <a:rPr lang="en-US" sz="1200" dirty="0"/>
              <a:t>, 26 (2023)</a:t>
            </a:r>
          </a:p>
        </p:txBody>
      </p:sp>
    </p:spTree>
    <p:extLst>
      <p:ext uri="{BB962C8B-B14F-4D97-AF65-F5344CB8AC3E}">
        <p14:creationId xmlns:p14="http://schemas.microsoft.com/office/powerpoint/2010/main" val="33082551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9832D-8882-4694-92D3-189A0F497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744" y="660443"/>
            <a:ext cx="7886700" cy="625475"/>
          </a:xfrm>
        </p:spPr>
        <p:txBody>
          <a:bodyPr/>
          <a:lstStyle/>
          <a:p>
            <a:r>
              <a:rPr lang="en-US" altLang="zh-CN" sz="2600" dirty="0"/>
              <a:t>Compact, wide field-of-view optics: an unmet need</a:t>
            </a:r>
            <a:endParaRPr lang="en-US" sz="2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AB377A-F28C-4223-A190-AB6D67359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040" y="1600200"/>
            <a:ext cx="2971800" cy="16896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8D8BB5-98FA-4D19-9FEC-52B4A6A83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204" y="3406581"/>
            <a:ext cx="2972636" cy="1570552"/>
          </a:xfrm>
          <a:prstGeom prst="rect">
            <a:avLst/>
          </a:prstGeom>
        </p:spPr>
      </p:pic>
      <p:pic>
        <p:nvPicPr>
          <p:cNvPr id="12" name="Picture 2" descr="http://www.pierretoscani.com/images/fig-fisheyes-22.jpg?crc=122285410">
            <a:extLst>
              <a:ext uri="{FF2B5EF4-FFF2-40B4-BE49-F238E27FC236}">
                <a16:creationId xmlns:a16="http://schemas.microsoft.com/office/drawing/2014/main" id="{7207BEC9-9940-459F-A969-35B84A716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1" t="2212" r="3808" b="2669"/>
          <a:stretch/>
        </p:blipFill>
        <p:spPr bwMode="auto">
          <a:xfrm>
            <a:off x="4267200" y="1600200"/>
            <a:ext cx="4007644" cy="337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BEBADF8-61B6-4593-8DA4-88F2E8520940}"/>
              </a:ext>
            </a:extLst>
          </p:cNvPr>
          <p:cNvSpPr/>
          <p:nvPr/>
        </p:nvSpPr>
        <p:spPr>
          <a:xfrm>
            <a:off x="6934200" y="4006240"/>
            <a:ext cx="11845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Fisheye-</a:t>
            </a:r>
            <a:r>
              <a:rPr lang="en-US" sz="12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Nikkor</a:t>
            </a:r>
            <a:r>
              <a:rPr lang="en-US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6 mm f/2.8</a:t>
            </a:r>
            <a:endParaRPr lang="en-US" sz="1200" dirty="0"/>
          </a:p>
        </p:txBody>
      </p:sp>
      <p:sp>
        <p:nvSpPr>
          <p:cNvPr id="14" name="Rounded Rectangle 25">
            <a:extLst>
              <a:ext uri="{FF2B5EF4-FFF2-40B4-BE49-F238E27FC236}">
                <a16:creationId xmlns:a16="http://schemas.microsoft.com/office/drawing/2014/main" id="{70C436A3-2221-493D-87A9-C1E51C2B4E96}"/>
              </a:ext>
            </a:extLst>
          </p:cNvPr>
          <p:cNvSpPr/>
          <p:nvPr/>
        </p:nvSpPr>
        <p:spPr>
          <a:xfrm>
            <a:off x="735204" y="5293084"/>
            <a:ext cx="7620836" cy="958237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82880" rIns="18288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FF"/>
              </a:buClr>
              <a:buSzPct val="75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Wide field-of-view optics are vital for imaging, sensing, and display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 panose="020B0604020202020204" pitchFamily="34" charset="0"/>
              <a:buChar char="×"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Conventional wide-angle optical systems are bulky and complicated</a:t>
            </a:r>
          </a:p>
        </p:txBody>
      </p:sp>
    </p:spTree>
    <p:extLst>
      <p:ext uri="{BB962C8B-B14F-4D97-AF65-F5344CB8AC3E}">
        <p14:creationId xmlns:p14="http://schemas.microsoft.com/office/powerpoint/2010/main" val="13195198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3692" y="663055"/>
            <a:ext cx="8142354" cy="513594"/>
          </a:xfrm>
        </p:spPr>
        <p:txBody>
          <a:bodyPr/>
          <a:lstStyle/>
          <a:p>
            <a:r>
              <a:rPr lang="en-US" sz="2500" dirty="0"/>
              <a:t>A single-element, flat fisheye metalens</a:t>
            </a:r>
          </a:p>
        </p:txBody>
      </p:sp>
      <p:sp>
        <p:nvSpPr>
          <p:cNvPr id="13" name="Rounded Rectangle 25">
            <a:extLst>
              <a:ext uri="{FF2B5EF4-FFF2-40B4-BE49-F238E27FC236}">
                <a16:creationId xmlns:a16="http://schemas.microsoft.com/office/drawing/2014/main" id="{A9B4B62A-727B-475F-81B9-64DADA0E7650}"/>
              </a:ext>
            </a:extLst>
          </p:cNvPr>
          <p:cNvSpPr/>
          <p:nvPr/>
        </p:nvSpPr>
        <p:spPr>
          <a:xfrm>
            <a:off x="540078" y="4511212"/>
            <a:ext cx="8063844" cy="15977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82880" rIns="18288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 algn="just">
              <a:spcBef>
                <a:spcPts val="500"/>
              </a:spcBef>
              <a:buClr>
                <a:srgbClr val="009600"/>
              </a:buClr>
              <a:buFont typeface="Wingdings" panose="05000000000000000000" pitchFamily="2" charset="2"/>
              <a:buChar char="ü"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Ultra-wide FOV: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unprecedented near-180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FOV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96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 resolution: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diffraction-limited performance across the entire FOV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96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Compact, light-weight,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low-cost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optics compatible with standard silicon foundry manufacturing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332BA2-DB2E-4606-A3A1-DC4A12B34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776" y="1460083"/>
            <a:ext cx="6797372" cy="27676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AA053BA-E8C3-4B47-923E-2F686BA46044}"/>
              </a:ext>
            </a:extLst>
          </p:cNvPr>
          <p:cNvSpPr/>
          <p:nvPr/>
        </p:nvSpPr>
        <p:spPr>
          <a:xfrm>
            <a:off x="3347016" y="6261561"/>
            <a:ext cx="222689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100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 Lett.</a:t>
            </a:r>
            <a:r>
              <a:rPr lang="it-IT" sz="11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it-IT" sz="11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it-IT" sz="11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7429-7437 (2020)</a:t>
            </a:r>
            <a:endParaRPr lang="en-US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4723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B5D9F-E99C-4922-9002-7F33B2CA0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744" y="644859"/>
            <a:ext cx="7886700" cy="625475"/>
          </a:xfrm>
        </p:spPr>
        <p:txBody>
          <a:bodyPr/>
          <a:lstStyle/>
          <a:p>
            <a:r>
              <a:rPr lang="en-US" sz="2800" dirty="0"/>
              <a:t>Foundry fabricated fisheye metalens</a:t>
            </a:r>
          </a:p>
        </p:txBody>
      </p:sp>
      <p:pic>
        <p:nvPicPr>
          <p:cNvPr id="3" name="5057ABA9-92F2-470D-B150-CCA5F9227E6B" descr="IMG_8243.jpg">
            <a:extLst>
              <a:ext uri="{FF2B5EF4-FFF2-40B4-BE49-F238E27FC236}">
                <a16:creationId xmlns:a16="http://schemas.microsoft.com/office/drawing/2014/main" id="{D3DAD9AB-ED2E-43F3-A7E9-189C5A406A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10417" r="29579" b="5555"/>
          <a:stretch/>
        </p:blipFill>
        <p:spPr bwMode="auto">
          <a:xfrm>
            <a:off x="707995" y="1600203"/>
            <a:ext cx="2209800" cy="3932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B15C08-EB36-4EAB-B6C3-4233BEA605A2}"/>
              </a:ext>
            </a:extLst>
          </p:cNvPr>
          <p:cNvSpPr txBox="1"/>
          <p:nvPr/>
        </p:nvSpPr>
        <p:spPr>
          <a:xfrm>
            <a:off x="567201" y="5655851"/>
            <a:ext cx="24913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200 mm metalens wafer</a:t>
            </a:r>
          </a:p>
        </p:txBody>
      </p:sp>
      <p:pic>
        <p:nvPicPr>
          <p:cNvPr id="5122" name="Picture 2" descr="2Pi Optics - Flat Optical Metasurfaces Zoom In">
            <a:extLst>
              <a:ext uri="{FF2B5EF4-FFF2-40B4-BE49-F238E27FC236}">
                <a16:creationId xmlns:a16="http://schemas.microsoft.com/office/drawing/2014/main" id="{45F3FD6F-6456-4845-90B4-C1C1513B0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222" y="1600202"/>
            <a:ext cx="2438400" cy="185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2Pi Optics - Flat Optical Metasurfaces Lens">
            <a:extLst>
              <a:ext uri="{FF2B5EF4-FFF2-40B4-BE49-F238E27FC236}">
                <a16:creationId xmlns:a16="http://schemas.microsoft.com/office/drawing/2014/main" id="{AB38CC36-9013-40F7-BED7-A9FF8FA2D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308" y="1600201"/>
            <a:ext cx="2438400" cy="185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48AD70-C078-4768-9F9B-5E2B84FF89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708" t="45556" r="32741" b="45556"/>
          <a:stretch/>
        </p:blipFill>
        <p:spPr>
          <a:xfrm>
            <a:off x="6952695" y="3587111"/>
            <a:ext cx="1501805" cy="40047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B43D36C-B24C-4C15-86F7-81A2576FD408}"/>
              </a:ext>
            </a:extLst>
          </p:cNvPr>
          <p:cNvCxnSpPr>
            <a:cxnSpLocks/>
          </p:cNvCxnSpPr>
          <p:nvPr/>
        </p:nvCxnSpPr>
        <p:spPr>
          <a:xfrm>
            <a:off x="2209800" y="2413005"/>
            <a:ext cx="1033508" cy="1022356"/>
          </a:xfrm>
          <a:prstGeom prst="line">
            <a:avLst/>
          </a:prstGeom>
          <a:ln w="19050">
            <a:solidFill>
              <a:srgbClr val="FABE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1173AF8-77A2-4372-8D77-BBE6BE3ACCB4}"/>
              </a:ext>
            </a:extLst>
          </p:cNvPr>
          <p:cNvCxnSpPr>
            <a:cxnSpLocks/>
          </p:cNvCxnSpPr>
          <p:nvPr/>
        </p:nvCxnSpPr>
        <p:spPr>
          <a:xfrm flipV="1">
            <a:off x="2209800" y="1600201"/>
            <a:ext cx="1033508" cy="812804"/>
          </a:xfrm>
          <a:prstGeom prst="line">
            <a:avLst/>
          </a:prstGeom>
          <a:ln w="19050">
            <a:solidFill>
              <a:srgbClr val="FABE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005BB56F-1C42-4DFA-8C7C-D0541F2DFEF1}"/>
              </a:ext>
            </a:extLst>
          </p:cNvPr>
          <p:cNvSpPr/>
          <p:nvPr/>
        </p:nvSpPr>
        <p:spPr>
          <a:xfrm>
            <a:off x="3243308" y="1600201"/>
            <a:ext cx="2438400" cy="1858537"/>
          </a:xfrm>
          <a:prstGeom prst="rect">
            <a:avLst/>
          </a:prstGeom>
          <a:noFill/>
          <a:ln w="190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02F697-B9EC-45D9-80A5-A5F9DC6E90A4}"/>
              </a:ext>
            </a:extLst>
          </p:cNvPr>
          <p:cNvSpPr/>
          <p:nvPr/>
        </p:nvSpPr>
        <p:spPr>
          <a:xfrm>
            <a:off x="6007221" y="1600201"/>
            <a:ext cx="2438400" cy="1858537"/>
          </a:xfrm>
          <a:prstGeom prst="rect">
            <a:avLst/>
          </a:prstGeom>
          <a:noFill/>
          <a:ln w="190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47E66EF-D05D-4137-9F5D-CDEE88D9586E}"/>
              </a:ext>
            </a:extLst>
          </p:cNvPr>
          <p:cNvCxnSpPr>
            <a:cxnSpLocks/>
          </p:cNvCxnSpPr>
          <p:nvPr/>
        </p:nvCxnSpPr>
        <p:spPr>
          <a:xfrm>
            <a:off x="5073869" y="2887922"/>
            <a:ext cx="933351" cy="570816"/>
          </a:xfrm>
          <a:prstGeom prst="line">
            <a:avLst/>
          </a:prstGeom>
          <a:ln w="19050">
            <a:solidFill>
              <a:srgbClr val="FABE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3634FD9-6A18-4490-AA21-30BFDB97DE99}"/>
              </a:ext>
            </a:extLst>
          </p:cNvPr>
          <p:cNvCxnSpPr>
            <a:cxnSpLocks/>
          </p:cNvCxnSpPr>
          <p:nvPr/>
        </p:nvCxnSpPr>
        <p:spPr>
          <a:xfrm flipV="1">
            <a:off x="5073869" y="1600200"/>
            <a:ext cx="933351" cy="1287722"/>
          </a:xfrm>
          <a:prstGeom prst="line">
            <a:avLst/>
          </a:prstGeom>
          <a:ln w="19050">
            <a:solidFill>
              <a:srgbClr val="FABE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0" name="Rounded Rectangle 25">
            <a:extLst>
              <a:ext uri="{FF2B5EF4-FFF2-40B4-BE49-F238E27FC236}">
                <a16:creationId xmlns:a16="http://schemas.microsoft.com/office/drawing/2014/main" id="{C3995305-2780-4E99-933A-489589B3BAE2}"/>
              </a:ext>
            </a:extLst>
          </p:cNvPr>
          <p:cNvSpPr/>
          <p:nvPr/>
        </p:nvSpPr>
        <p:spPr>
          <a:xfrm>
            <a:off x="3657600" y="4254380"/>
            <a:ext cx="4414441" cy="1676400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Scalable manufacturing of wide-FOV </a:t>
            </a:r>
            <a:r>
              <a:rPr 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metalenses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200 mm glass wafers leveraging commercial foundry process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E501B39-D680-4F15-BD30-80C71BE020FD}"/>
              </a:ext>
            </a:extLst>
          </p:cNvPr>
          <p:cNvSpPr/>
          <p:nvPr/>
        </p:nvSpPr>
        <p:spPr>
          <a:xfrm>
            <a:off x="6112392" y="2507811"/>
            <a:ext cx="883445" cy="838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7A553C2-60DD-4807-9BE2-7EB699F5D11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45994" y="2529469"/>
            <a:ext cx="883444" cy="83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292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74299-4AF3-4CB2-9E14-B9237DC6D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744" y="676702"/>
            <a:ext cx="7886700" cy="625475"/>
          </a:xfrm>
        </p:spPr>
        <p:txBody>
          <a:bodyPr/>
          <a:lstStyle/>
          <a:p>
            <a:r>
              <a:rPr lang="en-US" sz="2800" dirty="0"/>
              <a:t>A fisheye meta-camera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FD8EB8-2273-4D18-93B4-0030E821D7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508"/>
          <a:stretch/>
        </p:blipFill>
        <p:spPr>
          <a:xfrm>
            <a:off x="703556" y="1612603"/>
            <a:ext cx="2743200" cy="38406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F52AF2-6F69-4093-BC38-5E166489F0DF}"/>
              </a:ext>
            </a:extLst>
          </p:cNvPr>
          <p:cNvSpPr txBox="1"/>
          <p:nvPr/>
        </p:nvSpPr>
        <p:spPr>
          <a:xfrm>
            <a:off x="807020" y="5637886"/>
            <a:ext cx="25362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Circular 180° target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7874F3-C592-4254-97FD-2D4E9A783F22}"/>
              </a:ext>
            </a:extLst>
          </p:cNvPr>
          <p:cNvSpPr txBox="1"/>
          <p:nvPr/>
        </p:nvSpPr>
        <p:spPr>
          <a:xfrm>
            <a:off x="4059413" y="5637148"/>
            <a:ext cx="44630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Metalens + image sensor assembly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22DC1F9-AFC5-4A9F-AE11-ADE2AB7D421E}"/>
              </a:ext>
            </a:extLst>
          </p:cNvPr>
          <p:cNvCxnSpPr>
            <a:cxnSpLocks/>
          </p:cNvCxnSpPr>
          <p:nvPr/>
        </p:nvCxnSpPr>
        <p:spPr>
          <a:xfrm>
            <a:off x="3276600" y="3656686"/>
            <a:ext cx="152400" cy="152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29C392C-0AA6-4F4D-A6E8-FA2C27129696}"/>
              </a:ext>
            </a:extLst>
          </p:cNvPr>
          <p:cNvCxnSpPr>
            <a:cxnSpLocks/>
          </p:cNvCxnSpPr>
          <p:nvPr/>
        </p:nvCxnSpPr>
        <p:spPr>
          <a:xfrm flipV="1">
            <a:off x="3272424" y="3656686"/>
            <a:ext cx="156576" cy="152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9158F19-5494-40EA-92B3-9ED9C22E5E27}"/>
              </a:ext>
            </a:extLst>
          </p:cNvPr>
          <p:cNvSpPr txBox="1"/>
          <p:nvPr/>
        </p:nvSpPr>
        <p:spPr>
          <a:xfrm>
            <a:off x="2662824" y="292696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Camera position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E809C6-A769-4649-B0EF-AC72BE40E1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33" b="35555"/>
          <a:stretch/>
        </p:blipFill>
        <p:spPr>
          <a:xfrm>
            <a:off x="4522960" y="1612603"/>
            <a:ext cx="3535985" cy="384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6625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89627B-18BC-44F7-A0B7-2AF853C4BF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11666" t="6352" r="6667" b="1198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6" name="Rounded Rectangle 25">
            <a:extLst>
              <a:ext uri="{FF2B5EF4-FFF2-40B4-BE49-F238E27FC236}">
                <a16:creationId xmlns:a16="http://schemas.microsoft.com/office/drawing/2014/main" id="{E71F261C-12A2-4EE3-9F87-79A33B5CE6C5}"/>
              </a:ext>
            </a:extLst>
          </p:cNvPr>
          <p:cNvSpPr/>
          <p:nvPr/>
        </p:nvSpPr>
        <p:spPr>
          <a:xfrm>
            <a:off x="533400" y="5257800"/>
            <a:ext cx="4414441" cy="1143000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Diffraction-limited performance across 180° FOV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9162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42210" y="472190"/>
            <a:ext cx="8229600" cy="990600"/>
          </a:xfrm>
        </p:spPr>
        <p:txBody>
          <a:bodyPr/>
          <a:lstStyle/>
          <a:p>
            <a:r>
              <a:rPr lang="en-US" altLang="zh-CN" dirty="0">
                <a:ea typeface="宋体" pitchFamily="2" charset="-122"/>
              </a:rPr>
              <a:t>Applications</a:t>
            </a:r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42FE1E6-F587-4D5B-A474-B5323FF08793}"/>
              </a:ext>
            </a:extLst>
          </p:cNvPr>
          <p:cNvSpPr/>
          <p:nvPr/>
        </p:nvSpPr>
        <p:spPr>
          <a:xfrm>
            <a:off x="1441865" y="2483220"/>
            <a:ext cx="6324600" cy="2819400"/>
          </a:xfrm>
          <a:prstGeom prst="ellipse">
            <a:avLst/>
          </a:prstGeom>
          <a:noFill/>
          <a:ln w="127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6" descr="Apple's Enthusiasm for Integrating Augmented Reality into Future ...">
            <a:extLst>
              <a:ext uri="{FF2B5EF4-FFF2-40B4-BE49-F238E27FC236}">
                <a16:creationId xmlns:a16="http://schemas.microsoft.com/office/drawing/2014/main" id="{7A0992BD-5DD7-4571-91F5-DC18C84848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8"/>
          <a:stretch/>
        </p:blipFill>
        <p:spPr bwMode="auto">
          <a:xfrm>
            <a:off x="6539943" y="2868006"/>
            <a:ext cx="156213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7BC078-3D38-44BC-B29F-A3511CC00CBE}"/>
              </a:ext>
            </a:extLst>
          </p:cNvPr>
          <p:cNvSpPr txBox="1"/>
          <p:nvPr/>
        </p:nvSpPr>
        <p:spPr>
          <a:xfrm>
            <a:off x="6566101" y="2052557"/>
            <a:ext cx="1756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Near-eye display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892F8B-5764-4102-BC03-ABA66C20CB44}"/>
              </a:ext>
            </a:extLst>
          </p:cNvPr>
          <p:cNvSpPr txBox="1"/>
          <p:nvPr/>
        </p:nvSpPr>
        <p:spPr>
          <a:xfrm>
            <a:off x="5040940" y="5619690"/>
            <a:ext cx="1953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Night vision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9079314-19A7-4FA8-A149-A7D7F10E24F3}"/>
              </a:ext>
            </a:extLst>
          </p:cNvPr>
          <p:cNvGrpSpPr/>
          <p:nvPr/>
        </p:nvGrpSpPr>
        <p:grpSpPr>
          <a:xfrm>
            <a:off x="984404" y="2391996"/>
            <a:ext cx="3269296" cy="3627804"/>
            <a:chOff x="984404" y="1973706"/>
            <a:chExt cx="3269296" cy="3627804"/>
          </a:xfrm>
        </p:grpSpPr>
        <p:pic>
          <p:nvPicPr>
            <p:cNvPr id="14" name="Picture 16" descr="European Investment Fund: Fundus Imaging - Optomed">
              <a:extLst>
                <a:ext uri="{FF2B5EF4-FFF2-40B4-BE49-F238E27FC236}">
                  <a16:creationId xmlns:a16="http://schemas.microsoft.com/office/drawing/2014/main" id="{7159C76B-0CFF-40AE-A779-940DEE5D22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03" r="12603"/>
            <a:stretch/>
          </p:blipFill>
          <p:spPr bwMode="auto">
            <a:xfrm>
              <a:off x="2416321" y="4198565"/>
              <a:ext cx="1511905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F6DBEF8-6108-40A0-9B46-FD71701B24E0}"/>
                </a:ext>
              </a:extLst>
            </p:cNvPr>
            <p:cNvSpPr txBox="1"/>
            <p:nvPr/>
          </p:nvSpPr>
          <p:spPr>
            <a:xfrm>
              <a:off x="984404" y="1973706"/>
              <a:ext cx="13025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LiDAR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E5321E7-71F4-459D-A886-806380A67A91}"/>
                </a:ext>
              </a:extLst>
            </p:cNvPr>
            <p:cNvSpPr txBox="1"/>
            <p:nvPr/>
          </p:nvSpPr>
          <p:spPr>
            <a:xfrm>
              <a:off x="2090846" y="5201400"/>
              <a:ext cx="21628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Medical imaging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076AB6F-25ED-4FE7-BDB0-42DC7303891B}"/>
              </a:ext>
            </a:extLst>
          </p:cNvPr>
          <p:cNvSpPr txBox="1"/>
          <p:nvPr/>
        </p:nvSpPr>
        <p:spPr>
          <a:xfrm>
            <a:off x="3513712" y="3628777"/>
            <a:ext cx="2180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Flat optics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9C7B52-3B26-465D-AC4C-0E6D367ED323}"/>
              </a:ext>
            </a:extLst>
          </p:cNvPr>
          <p:cNvSpPr txBox="1"/>
          <p:nvPr/>
        </p:nvSpPr>
        <p:spPr>
          <a:xfrm>
            <a:off x="3152343" y="1541185"/>
            <a:ext cx="29036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Sensing and tracking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04D6A4-652C-4EAE-986B-4C897F5A28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0045" y="2069039"/>
            <a:ext cx="1499616" cy="914400"/>
          </a:xfrm>
          <a:prstGeom prst="rect">
            <a:avLst/>
          </a:prstGeom>
        </p:spPr>
      </p:pic>
      <p:pic>
        <p:nvPicPr>
          <p:cNvPr id="21" name="Picture 2" descr="What Are The Advantages Of Outdoor Security Cameras?, 56% OFF">
            <a:extLst>
              <a:ext uri="{FF2B5EF4-FFF2-40B4-BE49-F238E27FC236}">
                <a16:creationId xmlns:a16="http://schemas.microsoft.com/office/drawing/2014/main" id="{4784F404-BE7E-4433-9578-BF06FB4701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0" b="12685"/>
          <a:stretch/>
        </p:blipFill>
        <p:spPr bwMode="auto">
          <a:xfrm>
            <a:off x="5204695" y="4616855"/>
            <a:ext cx="1625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9FBDA61-E0DA-45CF-AF3C-1B91A7DE47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859" y="2868006"/>
            <a:ext cx="16002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61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D5847-6C1D-4CB2-A2C3-351E731FB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76296"/>
            <a:ext cx="7886700" cy="625475"/>
          </a:xfrm>
        </p:spPr>
        <p:txBody>
          <a:bodyPr/>
          <a:lstStyle/>
          <a:p>
            <a:r>
              <a:rPr lang="en-US" sz="2800" dirty="0"/>
              <a:t>3-D optical sensing: state-of-the-art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0041BD-326D-461C-B960-59020BBE4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567" y="1691240"/>
            <a:ext cx="5164122" cy="2743200"/>
          </a:xfrm>
          <a:prstGeom prst="rect">
            <a:avLst/>
          </a:prstGeom>
        </p:spPr>
      </p:pic>
      <p:pic>
        <p:nvPicPr>
          <p:cNvPr id="1030" name="Picture 6" descr="The Structure Sensor is a 3D sensor that, when yoked to an iPad, can scan in 3D with existing apps. It has great potential for 3D mapping and gaming. - Occipital Structure Sensor">
            <a:extLst>
              <a:ext uri="{FF2B5EF4-FFF2-40B4-BE49-F238E27FC236}">
                <a16:creationId xmlns:a16="http://schemas.microsoft.com/office/drawing/2014/main" id="{7F6709C7-AFD8-4B4E-AB90-10B6EDB1A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3" y="1919840"/>
            <a:ext cx="2918513" cy="189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215B240-A940-46F2-8BED-A47DBCE5F754}"/>
              </a:ext>
            </a:extLst>
          </p:cNvPr>
          <p:cNvSpPr txBox="1"/>
          <p:nvPr/>
        </p:nvSpPr>
        <p:spPr>
          <a:xfrm>
            <a:off x="509391" y="3943486"/>
            <a:ext cx="2758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Structured light 3-D scanner</a:t>
            </a:r>
          </a:p>
        </p:txBody>
      </p:sp>
      <p:sp>
        <p:nvSpPr>
          <p:cNvPr id="31" name="Rounded Rectangle 25">
            <a:extLst>
              <a:ext uri="{FF2B5EF4-FFF2-40B4-BE49-F238E27FC236}">
                <a16:creationId xmlns:a16="http://schemas.microsoft.com/office/drawing/2014/main" id="{085F1DC9-682C-4EAE-9997-2693595B59B1}"/>
              </a:ext>
            </a:extLst>
          </p:cNvPr>
          <p:cNvSpPr/>
          <p:nvPr/>
        </p:nvSpPr>
        <p:spPr>
          <a:xfrm>
            <a:off x="914400" y="4815440"/>
            <a:ext cx="7162800" cy="143296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82880" rIns="18288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spcBef>
                <a:spcPts val="500"/>
              </a:spcBef>
              <a:buClr>
                <a:srgbClr val="009600"/>
              </a:buClr>
              <a:defRPr/>
            </a:pP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5C1C742-0902-4849-AB95-04A90CB1F8B5}"/>
              </a:ext>
            </a:extLst>
          </p:cNvPr>
          <p:cNvSpPr txBox="1"/>
          <p:nvPr/>
        </p:nvSpPr>
        <p:spPr>
          <a:xfrm>
            <a:off x="1219198" y="4997553"/>
            <a:ext cx="52578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Conventional 3-D sensor optics modules</a:t>
            </a:r>
          </a:p>
          <a:p>
            <a:pPr marL="342900" indent="-342900"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×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FOV typically &lt; 90°</a:t>
            </a:r>
          </a:p>
          <a:p>
            <a:pPr marL="342900" indent="-342900"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×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Bulky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E91F6B5-E27E-4123-BA82-C667552877AA}"/>
              </a:ext>
            </a:extLst>
          </p:cNvPr>
          <p:cNvSpPr/>
          <p:nvPr/>
        </p:nvSpPr>
        <p:spPr>
          <a:xfrm>
            <a:off x="5257799" y="4996489"/>
            <a:ext cx="248272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×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×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Poor resolution</a:t>
            </a:r>
            <a:endParaRPr lang="en-US" dirty="0"/>
          </a:p>
          <a:p>
            <a:pPr marL="342900" indent="-342900"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×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Complex assembly</a:t>
            </a:r>
          </a:p>
        </p:txBody>
      </p:sp>
    </p:spTree>
    <p:extLst>
      <p:ext uri="{BB962C8B-B14F-4D97-AF65-F5344CB8AC3E}">
        <p14:creationId xmlns:p14="http://schemas.microsoft.com/office/powerpoint/2010/main" val="36453286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E1AB2C-1449-462A-86A5-C9CA9AC8E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1664343"/>
            <a:ext cx="3886200" cy="26156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57B1C7A-39AA-4DCB-A135-B019671EF6DC}"/>
              </a:ext>
            </a:extLst>
          </p:cNvPr>
          <p:cNvSpPr/>
          <p:nvPr/>
        </p:nvSpPr>
        <p:spPr>
          <a:xfrm>
            <a:off x="6008650" y="4308986"/>
            <a:ext cx="211147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Source: System Plus Consulting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82DBFC2-C137-4FF7-A15A-C67DE2A90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76296"/>
            <a:ext cx="7886700" cy="625475"/>
          </a:xfrm>
        </p:spPr>
        <p:txBody>
          <a:bodyPr/>
          <a:lstStyle/>
          <a:p>
            <a:r>
              <a:rPr lang="en-US" sz="2800" dirty="0"/>
              <a:t>3-D optical sensing: state-of-the-art</a:t>
            </a:r>
          </a:p>
        </p:txBody>
      </p:sp>
      <p:pic>
        <p:nvPicPr>
          <p:cNvPr id="14" name="Picture 6" descr="The Structure Sensor is a 3D sensor that, when yoked to an iPad, can scan in 3D with existing apps. It has great potential for 3D mapping and gaming. - Occipital Structure Sensor">
            <a:extLst>
              <a:ext uri="{FF2B5EF4-FFF2-40B4-BE49-F238E27FC236}">
                <a16:creationId xmlns:a16="http://schemas.microsoft.com/office/drawing/2014/main" id="{9762077F-6CD8-428B-9004-AB6D4A673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3" y="1919840"/>
            <a:ext cx="2918513" cy="189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64E9E9C-320C-4E27-B6DB-73E3CDFAEC0F}"/>
              </a:ext>
            </a:extLst>
          </p:cNvPr>
          <p:cNvSpPr txBox="1"/>
          <p:nvPr/>
        </p:nvSpPr>
        <p:spPr>
          <a:xfrm>
            <a:off x="509391" y="3943486"/>
            <a:ext cx="2758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Structured light 3-D scanner</a:t>
            </a:r>
          </a:p>
        </p:txBody>
      </p:sp>
      <p:sp>
        <p:nvSpPr>
          <p:cNvPr id="16" name="Rounded Rectangle 25">
            <a:extLst>
              <a:ext uri="{FF2B5EF4-FFF2-40B4-BE49-F238E27FC236}">
                <a16:creationId xmlns:a16="http://schemas.microsoft.com/office/drawing/2014/main" id="{978D9FAD-7DFD-4C07-96AD-0281355EC8F6}"/>
              </a:ext>
            </a:extLst>
          </p:cNvPr>
          <p:cNvSpPr/>
          <p:nvPr/>
        </p:nvSpPr>
        <p:spPr>
          <a:xfrm>
            <a:off x="914400" y="4815440"/>
            <a:ext cx="7162800" cy="143296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82880" rIns="18288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spcBef>
                <a:spcPts val="500"/>
              </a:spcBef>
              <a:buClr>
                <a:srgbClr val="009600"/>
              </a:buClr>
              <a:defRPr/>
            </a:pP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447258-863E-45A1-ADDE-147E10C6EE80}"/>
              </a:ext>
            </a:extLst>
          </p:cNvPr>
          <p:cNvSpPr txBox="1"/>
          <p:nvPr/>
        </p:nvSpPr>
        <p:spPr>
          <a:xfrm>
            <a:off x="1219198" y="4997553"/>
            <a:ext cx="52578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Conventional 3-D sensor optics modules</a:t>
            </a:r>
          </a:p>
          <a:p>
            <a:pPr marL="342900" indent="-342900"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×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Field-of-view typically &lt; 90°</a:t>
            </a:r>
          </a:p>
          <a:p>
            <a:pPr marL="342900" indent="-342900"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×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Bulky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CEDEB9-A90A-43B0-ADCA-DEBF387D4C26}"/>
              </a:ext>
            </a:extLst>
          </p:cNvPr>
          <p:cNvSpPr/>
          <p:nvPr/>
        </p:nvSpPr>
        <p:spPr>
          <a:xfrm>
            <a:off x="5257799" y="4996489"/>
            <a:ext cx="248272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×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×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Poor resolution</a:t>
            </a:r>
            <a:endParaRPr lang="en-US" dirty="0"/>
          </a:p>
          <a:p>
            <a:pPr marL="342900" indent="-342900"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×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Complex assembly</a:t>
            </a:r>
          </a:p>
        </p:txBody>
      </p:sp>
    </p:spTree>
    <p:extLst>
      <p:ext uri="{BB962C8B-B14F-4D97-AF65-F5344CB8AC3E}">
        <p14:creationId xmlns:p14="http://schemas.microsoft.com/office/powerpoint/2010/main" val="41082838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42210" y="472190"/>
            <a:ext cx="8229600" cy="990600"/>
          </a:xfrm>
        </p:spPr>
        <p:txBody>
          <a:bodyPr/>
          <a:lstStyle/>
          <a:p>
            <a:r>
              <a:rPr lang="en-US" altLang="zh-CN" dirty="0">
                <a:ea typeface="宋体" pitchFamily="2" charset="-122"/>
              </a:rPr>
              <a:t>Metasurface projection optics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4FC38E-46B8-4479-A0EC-8C94FAECD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44" y="1587715"/>
            <a:ext cx="3151087" cy="173624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ABAD5D9-1024-413F-AC52-E41456F60AB7}"/>
              </a:ext>
            </a:extLst>
          </p:cNvPr>
          <p:cNvSpPr/>
          <p:nvPr/>
        </p:nvSpPr>
        <p:spPr>
          <a:xfrm>
            <a:off x="1183036" y="3458372"/>
            <a:ext cx="20185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 Lett.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6719 (2020)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FA4D5A5-7329-413A-9C86-B2824350A6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833"/>
          <a:stretch/>
        </p:blipFill>
        <p:spPr>
          <a:xfrm>
            <a:off x="1125487" y="4043871"/>
            <a:ext cx="2133600" cy="156721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D86716F-C358-4FCE-8A69-066571DF7D88}"/>
              </a:ext>
            </a:extLst>
          </p:cNvPr>
          <p:cNvSpPr/>
          <p:nvPr/>
        </p:nvSpPr>
        <p:spPr>
          <a:xfrm>
            <a:off x="1041973" y="5763327"/>
            <a:ext cx="23006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Nat. </a:t>
            </a:r>
            <a:r>
              <a:rPr lang="en-US" sz="1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</a:t>
            </a:r>
            <a:r>
              <a:rPr lang="en-US" sz="1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6719 (2023)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3A48D66-DC0F-40CC-9529-A263742C59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690399"/>
            <a:ext cx="3650962" cy="153087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684F002-23B2-44C2-8761-98CC9C00DB9D}"/>
              </a:ext>
            </a:extLst>
          </p:cNvPr>
          <p:cNvSpPr/>
          <p:nvPr/>
        </p:nvSpPr>
        <p:spPr>
          <a:xfrm>
            <a:off x="5199076" y="3461332"/>
            <a:ext cx="23968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SPIE Proc.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PC12432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0Q (2023)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F8A8DF-42D0-4A9B-9FBB-57150424CF35}"/>
              </a:ext>
            </a:extLst>
          </p:cNvPr>
          <p:cNvSpPr txBox="1"/>
          <p:nvPr/>
        </p:nvSpPr>
        <p:spPr>
          <a:xfrm>
            <a:off x="3886200" y="3965069"/>
            <a:ext cx="2362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Structured light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Beam steering</a:t>
            </a:r>
          </a:p>
        </p:txBody>
      </p:sp>
      <p:sp>
        <p:nvSpPr>
          <p:cNvPr id="18" name="Rounded Rectangle 25">
            <a:extLst>
              <a:ext uri="{FF2B5EF4-FFF2-40B4-BE49-F238E27FC236}">
                <a16:creationId xmlns:a16="http://schemas.microsoft.com/office/drawing/2014/main" id="{282D0266-5767-4A5E-9A3D-FE3187260E73}"/>
              </a:ext>
            </a:extLst>
          </p:cNvPr>
          <p:cNvSpPr/>
          <p:nvPr/>
        </p:nvSpPr>
        <p:spPr>
          <a:xfrm>
            <a:off x="4047478" y="5043879"/>
            <a:ext cx="4294108" cy="99866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9728" rIns="109728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9600"/>
              </a:buClr>
              <a:buSzTx/>
              <a:tabLst/>
              <a:defRPr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resolution, large field-of-view, high contrast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AEDE67-CE3B-4082-A054-F6EF1A16D230}"/>
              </a:ext>
            </a:extLst>
          </p:cNvPr>
          <p:cNvSpPr txBox="1"/>
          <p:nvPr/>
        </p:nvSpPr>
        <p:spPr>
          <a:xfrm>
            <a:off x="6248400" y="3965068"/>
            <a:ext cx="2362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Projection display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Holography</a:t>
            </a:r>
          </a:p>
        </p:txBody>
      </p:sp>
    </p:spTree>
    <p:extLst>
      <p:ext uri="{BB962C8B-B14F-4D97-AF65-F5344CB8AC3E}">
        <p14:creationId xmlns:p14="http://schemas.microsoft.com/office/powerpoint/2010/main" val="4134194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270F33E-CC8C-4570-946E-7D48F60DF0F4}"/>
              </a:ext>
            </a:extLst>
          </p:cNvPr>
          <p:cNvGrpSpPr/>
          <p:nvPr/>
        </p:nvGrpSpPr>
        <p:grpSpPr>
          <a:xfrm>
            <a:off x="5386756" y="1724054"/>
            <a:ext cx="2735384" cy="962512"/>
            <a:chOff x="5386756" y="1430954"/>
            <a:chExt cx="2735384" cy="962512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2D0F75E-4BD5-4A5D-A485-301FD425861F}"/>
                </a:ext>
              </a:extLst>
            </p:cNvPr>
            <p:cNvSpPr/>
            <p:nvPr/>
          </p:nvSpPr>
          <p:spPr>
            <a:xfrm>
              <a:off x="5394570" y="2212767"/>
              <a:ext cx="2727570" cy="180699"/>
            </a:xfrm>
            <a:prstGeom prst="rect">
              <a:avLst/>
            </a:prstGeom>
            <a:gradFill>
              <a:gsLst>
                <a:gs pos="0">
                  <a:schemeClr val="accent5">
                    <a:lumMod val="40000"/>
                    <a:lumOff val="60000"/>
                  </a:schemeClr>
                </a:gs>
                <a:gs pos="100000">
                  <a:schemeClr val="accent5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BE15D6FD-1DA5-4EFE-83D6-57C1E329B7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86756" y="2161627"/>
              <a:ext cx="2727569" cy="0"/>
            </a:xfrm>
            <a:prstGeom prst="straightConnector1">
              <a:avLst/>
            </a:prstGeom>
            <a:ln w="101600">
              <a:solidFill>
                <a:srgbClr val="7030A0"/>
              </a:solidFill>
              <a:prstDash val="sysDot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C5B9F07-F7A7-4380-B513-5E6311A56D5A}"/>
                </a:ext>
              </a:extLst>
            </p:cNvPr>
            <p:cNvSpPr txBox="1"/>
            <p:nvPr/>
          </p:nvSpPr>
          <p:spPr>
            <a:xfrm>
              <a:off x="6797430" y="1430954"/>
              <a:ext cx="12328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Micro-structures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559" y="685800"/>
            <a:ext cx="7886700" cy="625475"/>
          </a:xfrm>
        </p:spPr>
        <p:txBody>
          <a:bodyPr/>
          <a:lstStyle/>
          <a:p>
            <a:r>
              <a:rPr lang="en-US" dirty="0"/>
              <a:t>Flat optics: how it works</a:t>
            </a:r>
          </a:p>
        </p:txBody>
      </p:sp>
      <p:sp>
        <p:nvSpPr>
          <p:cNvPr id="3" name="Chord 2">
            <a:extLst>
              <a:ext uri="{FF2B5EF4-FFF2-40B4-BE49-F238E27FC236}">
                <a16:creationId xmlns:a16="http://schemas.microsoft.com/office/drawing/2014/main" id="{2D335E61-3248-4974-BC1C-4A78693F7D4B}"/>
              </a:ext>
            </a:extLst>
          </p:cNvPr>
          <p:cNvSpPr/>
          <p:nvPr/>
        </p:nvSpPr>
        <p:spPr>
          <a:xfrm>
            <a:off x="457200" y="1969500"/>
            <a:ext cx="3429000" cy="2819400"/>
          </a:xfrm>
          <a:prstGeom prst="chord">
            <a:avLst>
              <a:gd name="adj1" fmla="val 12646230"/>
              <a:gd name="adj2" fmla="val 19757535"/>
            </a:avLst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accent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69250A8-9DF1-48B5-A48A-CC44EC0610B6}"/>
              </a:ext>
            </a:extLst>
          </p:cNvPr>
          <p:cNvCxnSpPr/>
          <p:nvPr/>
        </p:nvCxnSpPr>
        <p:spPr>
          <a:xfrm>
            <a:off x="3429000" y="1698895"/>
            <a:ext cx="0" cy="838200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AE01D46-1FC4-4955-9D88-1398D159DE7E}"/>
              </a:ext>
            </a:extLst>
          </p:cNvPr>
          <p:cNvCxnSpPr/>
          <p:nvPr/>
        </p:nvCxnSpPr>
        <p:spPr>
          <a:xfrm>
            <a:off x="2172675" y="1698895"/>
            <a:ext cx="0" cy="838200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E5F0CA2-BE59-402B-9D39-4D4064DBD092}"/>
              </a:ext>
            </a:extLst>
          </p:cNvPr>
          <p:cNvCxnSpPr/>
          <p:nvPr/>
        </p:nvCxnSpPr>
        <p:spPr>
          <a:xfrm>
            <a:off x="914400" y="1698895"/>
            <a:ext cx="0" cy="838200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EBE4A23-59D8-4736-A962-EEA0301B4B37}"/>
              </a:ext>
            </a:extLst>
          </p:cNvPr>
          <p:cNvCxnSpPr>
            <a:cxnSpLocks/>
          </p:cNvCxnSpPr>
          <p:nvPr/>
        </p:nvCxnSpPr>
        <p:spPr>
          <a:xfrm>
            <a:off x="2172675" y="2537095"/>
            <a:ext cx="0" cy="1489805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BE25F83-DCE6-46DC-9A35-A12D5DD70390}"/>
              </a:ext>
            </a:extLst>
          </p:cNvPr>
          <p:cNvCxnSpPr>
            <a:cxnSpLocks/>
          </p:cNvCxnSpPr>
          <p:nvPr/>
        </p:nvCxnSpPr>
        <p:spPr>
          <a:xfrm>
            <a:off x="914400" y="2537095"/>
            <a:ext cx="1219200" cy="1489805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13C3C83-8C2E-42E6-871D-0B87A62B1B3E}"/>
              </a:ext>
            </a:extLst>
          </p:cNvPr>
          <p:cNvCxnSpPr>
            <a:cxnSpLocks/>
          </p:cNvCxnSpPr>
          <p:nvPr/>
        </p:nvCxnSpPr>
        <p:spPr>
          <a:xfrm flipH="1">
            <a:off x="2209800" y="2537095"/>
            <a:ext cx="1219200" cy="1489805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6" name="Group 85">
            <a:extLst>
              <a:ext uri="{FF2B5EF4-FFF2-40B4-BE49-F238E27FC236}">
                <a16:creationId xmlns:a16="http://schemas.microsoft.com/office/drawing/2014/main" id="{3B05F05A-AAFB-46F6-AE8B-71CBA346003C}"/>
              </a:ext>
            </a:extLst>
          </p:cNvPr>
          <p:cNvGrpSpPr/>
          <p:nvPr/>
        </p:nvGrpSpPr>
        <p:grpSpPr>
          <a:xfrm>
            <a:off x="685464" y="4553548"/>
            <a:ext cx="2979951" cy="3855827"/>
            <a:chOff x="685464" y="4137240"/>
            <a:chExt cx="2979951" cy="3855827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361C1808-8208-4A70-BD33-71652E1AD3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0385" y="4267200"/>
              <a:ext cx="0" cy="12954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90BA443C-DD06-4093-8645-C60AE54A6392}"/>
                </a:ext>
              </a:extLst>
            </p:cNvPr>
            <p:cNvCxnSpPr>
              <a:cxnSpLocks/>
            </p:cNvCxnSpPr>
            <p:nvPr/>
          </p:nvCxnSpPr>
          <p:spPr>
            <a:xfrm>
              <a:off x="830385" y="5562600"/>
              <a:ext cx="28194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Arc 32">
              <a:extLst>
                <a:ext uri="{FF2B5EF4-FFF2-40B4-BE49-F238E27FC236}">
                  <a16:creationId xmlns:a16="http://schemas.microsoft.com/office/drawing/2014/main" id="{E6937B77-0553-4BC2-AC24-FC387AEBE518}"/>
                </a:ext>
              </a:extLst>
            </p:cNvPr>
            <p:cNvSpPr/>
            <p:nvPr/>
          </p:nvSpPr>
          <p:spPr>
            <a:xfrm>
              <a:off x="685464" y="4750775"/>
              <a:ext cx="2956841" cy="3242292"/>
            </a:xfrm>
            <a:prstGeom prst="arc">
              <a:avLst>
                <a:gd name="adj1" fmla="val 12700068"/>
                <a:gd name="adj2" fmla="val 19693669"/>
              </a:avLst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2AB26D0-605B-42FC-A39A-912B4A532881}"/>
                </a:ext>
              </a:extLst>
            </p:cNvPr>
            <p:cNvSpPr txBox="1"/>
            <p:nvPr/>
          </p:nvSpPr>
          <p:spPr>
            <a:xfrm>
              <a:off x="861645" y="4137240"/>
              <a:ext cx="1454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Phase delay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F7ACFE0-FDBF-4DDD-A324-C0A73AB10A9E}"/>
                </a:ext>
              </a:extLst>
            </p:cNvPr>
            <p:cNvSpPr txBox="1"/>
            <p:nvPr/>
          </p:nvSpPr>
          <p:spPr>
            <a:xfrm>
              <a:off x="3378157" y="5552830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E689EA6-4E6C-44BA-B59F-B1A743ADD268}"/>
              </a:ext>
            </a:extLst>
          </p:cNvPr>
          <p:cNvGrpSpPr/>
          <p:nvPr/>
        </p:nvGrpSpPr>
        <p:grpSpPr>
          <a:xfrm>
            <a:off x="5502030" y="1659820"/>
            <a:ext cx="2514600" cy="2328005"/>
            <a:chOff x="5273430" y="1366720"/>
            <a:chExt cx="2514600" cy="2328005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210DE715-75D8-4253-9B88-60E82F595361}"/>
                </a:ext>
              </a:extLst>
            </p:cNvPr>
            <p:cNvCxnSpPr/>
            <p:nvPr/>
          </p:nvCxnSpPr>
          <p:spPr>
            <a:xfrm>
              <a:off x="7788030" y="1366720"/>
              <a:ext cx="0" cy="8382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E3EF770F-8321-4177-909A-FD190CCC0DAD}"/>
                </a:ext>
              </a:extLst>
            </p:cNvPr>
            <p:cNvCxnSpPr/>
            <p:nvPr/>
          </p:nvCxnSpPr>
          <p:spPr>
            <a:xfrm>
              <a:off x="6531705" y="1366720"/>
              <a:ext cx="0" cy="8382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E7389CCB-9B7F-4831-BB29-B88861C569B0}"/>
                </a:ext>
              </a:extLst>
            </p:cNvPr>
            <p:cNvCxnSpPr/>
            <p:nvPr/>
          </p:nvCxnSpPr>
          <p:spPr>
            <a:xfrm>
              <a:off x="5273430" y="1366720"/>
              <a:ext cx="0" cy="8382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DAEEA60C-4D2F-4C45-BDE7-2793FBB36105}"/>
                </a:ext>
              </a:extLst>
            </p:cNvPr>
            <p:cNvCxnSpPr>
              <a:cxnSpLocks/>
            </p:cNvCxnSpPr>
            <p:nvPr/>
          </p:nvCxnSpPr>
          <p:spPr>
            <a:xfrm>
              <a:off x="6531705" y="2204920"/>
              <a:ext cx="0" cy="1489805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0C09A487-19C1-4077-8A91-EBD9CA333592}"/>
                </a:ext>
              </a:extLst>
            </p:cNvPr>
            <p:cNvCxnSpPr>
              <a:cxnSpLocks/>
            </p:cNvCxnSpPr>
            <p:nvPr/>
          </p:nvCxnSpPr>
          <p:spPr>
            <a:xfrm>
              <a:off x="5273430" y="2204920"/>
              <a:ext cx="1219200" cy="1489805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5E84FB35-2CAE-4CD9-8625-CBFC878039F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68830" y="2204920"/>
              <a:ext cx="1219200" cy="1489805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F9910B27-4A60-4C16-B8E1-A4626370FEF6}"/>
              </a:ext>
            </a:extLst>
          </p:cNvPr>
          <p:cNvGrpSpPr/>
          <p:nvPr/>
        </p:nvGrpSpPr>
        <p:grpSpPr>
          <a:xfrm>
            <a:off x="5394570" y="4553548"/>
            <a:ext cx="2835030" cy="1784922"/>
            <a:chOff x="5165970" y="4137240"/>
            <a:chExt cx="2835030" cy="1784922"/>
          </a:xfrm>
        </p:grpSpPr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0467D907-DBD3-4604-BAEA-07DFAA64F5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65970" y="4267200"/>
              <a:ext cx="0" cy="12954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2843AEBC-34D6-406D-B411-9B7F80D43F91}"/>
                </a:ext>
              </a:extLst>
            </p:cNvPr>
            <p:cNvCxnSpPr>
              <a:cxnSpLocks/>
            </p:cNvCxnSpPr>
            <p:nvPr/>
          </p:nvCxnSpPr>
          <p:spPr>
            <a:xfrm>
              <a:off x="5165970" y="5562600"/>
              <a:ext cx="28194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052765A-D0EB-4950-8673-0F60FB88202A}"/>
                </a:ext>
              </a:extLst>
            </p:cNvPr>
            <p:cNvSpPr txBox="1"/>
            <p:nvPr/>
          </p:nvSpPr>
          <p:spPr>
            <a:xfrm>
              <a:off x="5197230" y="4137240"/>
              <a:ext cx="1454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Phase delay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32B4A3D-F12B-4A3C-A696-D98BAF60EABA}"/>
                </a:ext>
              </a:extLst>
            </p:cNvPr>
            <p:cNvSpPr txBox="1"/>
            <p:nvPr/>
          </p:nvSpPr>
          <p:spPr>
            <a:xfrm>
              <a:off x="7713742" y="5552830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FFD17561-F82A-453A-ABEE-E0E3D4A464A2}"/>
                </a:ext>
              </a:extLst>
            </p:cNvPr>
            <p:cNvGrpSpPr/>
            <p:nvPr/>
          </p:nvGrpSpPr>
          <p:grpSpPr>
            <a:xfrm>
              <a:off x="6528738" y="4756187"/>
              <a:ext cx="1231506" cy="806149"/>
              <a:chOff x="6545285" y="4757063"/>
              <a:chExt cx="1231506" cy="806149"/>
            </a:xfrm>
          </p:grpSpPr>
          <p:cxnSp>
            <p:nvCxnSpPr>
              <p:cNvPr id="58" name="Connector: Elbow 57">
                <a:extLst>
                  <a:ext uri="{FF2B5EF4-FFF2-40B4-BE49-F238E27FC236}">
                    <a16:creationId xmlns:a16="http://schemas.microsoft.com/office/drawing/2014/main" id="{6A345282-C0E1-4033-974E-C9D5B06084AB}"/>
                  </a:ext>
                </a:extLst>
              </p:cNvPr>
              <p:cNvCxnSpPr/>
              <p:nvPr/>
            </p:nvCxnSpPr>
            <p:spPr>
              <a:xfrm>
                <a:off x="7593911" y="5334612"/>
                <a:ext cx="182880" cy="228600"/>
              </a:xfrm>
              <a:prstGeom prst="bentConnector3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nector: Elbow 59">
                <a:extLst>
                  <a:ext uri="{FF2B5EF4-FFF2-40B4-BE49-F238E27FC236}">
                    <a16:creationId xmlns:a16="http://schemas.microsoft.com/office/drawing/2014/main" id="{2ABAC0CF-14AA-407F-8F3F-80C561A97139}"/>
                  </a:ext>
                </a:extLst>
              </p:cNvPr>
              <p:cNvCxnSpPr/>
              <p:nvPr/>
            </p:nvCxnSpPr>
            <p:spPr>
              <a:xfrm>
                <a:off x="7430622" y="5151415"/>
                <a:ext cx="182880" cy="182880"/>
              </a:xfrm>
              <a:prstGeom prst="bentConnector3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nector: Elbow 60">
                <a:extLst>
                  <a:ext uri="{FF2B5EF4-FFF2-40B4-BE49-F238E27FC236}">
                    <a16:creationId xmlns:a16="http://schemas.microsoft.com/office/drawing/2014/main" id="{FEE2B71E-C21E-4BE8-8355-705C46A3E380}"/>
                  </a:ext>
                </a:extLst>
              </p:cNvPr>
              <p:cNvCxnSpPr/>
              <p:nvPr/>
            </p:nvCxnSpPr>
            <p:spPr>
              <a:xfrm>
                <a:off x="7252357" y="5014252"/>
                <a:ext cx="182880" cy="137160"/>
              </a:xfrm>
              <a:prstGeom prst="bentConnector3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nector: Elbow 61">
                <a:extLst>
                  <a:ext uri="{FF2B5EF4-FFF2-40B4-BE49-F238E27FC236}">
                    <a16:creationId xmlns:a16="http://schemas.microsoft.com/office/drawing/2014/main" id="{E23B97AF-29DE-4B49-900B-7ECB7F40429D}"/>
                  </a:ext>
                </a:extLst>
              </p:cNvPr>
              <p:cNvCxnSpPr/>
              <p:nvPr/>
            </p:nvCxnSpPr>
            <p:spPr>
              <a:xfrm>
                <a:off x="7073107" y="4904524"/>
                <a:ext cx="182880" cy="109728"/>
              </a:xfrm>
              <a:prstGeom prst="bentConnector3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nector: Elbow 62">
                <a:extLst>
                  <a:ext uri="{FF2B5EF4-FFF2-40B4-BE49-F238E27FC236}">
                    <a16:creationId xmlns:a16="http://schemas.microsoft.com/office/drawing/2014/main" id="{62229022-D5C2-4E49-8307-C745FA120AAD}"/>
                  </a:ext>
                </a:extLst>
              </p:cNvPr>
              <p:cNvCxnSpPr/>
              <p:nvPr/>
            </p:nvCxnSpPr>
            <p:spPr>
              <a:xfrm>
                <a:off x="6902062" y="4833616"/>
                <a:ext cx="182880" cy="73152"/>
              </a:xfrm>
              <a:prstGeom prst="bentConnector3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nector: Elbow 63">
                <a:extLst>
                  <a:ext uri="{FF2B5EF4-FFF2-40B4-BE49-F238E27FC236}">
                    <a16:creationId xmlns:a16="http://schemas.microsoft.com/office/drawing/2014/main" id="{07CA964C-704D-4017-8758-15E1D4F985DF}"/>
                  </a:ext>
                </a:extLst>
              </p:cNvPr>
              <p:cNvCxnSpPr/>
              <p:nvPr/>
            </p:nvCxnSpPr>
            <p:spPr>
              <a:xfrm>
                <a:off x="6726177" y="4785749"/>
                <a:ext cx="182880" cy="45720"/>
              </a:xfrm>
              <a:prstGeom prst="bentConnector3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nector: Elbow 64">
                <a:extLst>
                  <a:ext uri="{FF2B5EF4-FFF2-40B4-BE49-F238E27FC236}">
                    <a16:creationId xmlns:a16="http://schemas.microsoft.com/office/drawing/2014/main" id="{EC8F5E24-96A2-4FE7-90FB-FD9BABF09F32}"/>
                  </a:ext>
                </a:extLst>
              </p:cNvPr>
              <p:cNvCxnSpPr/>
              <p:nvPr/>
            </p:nvCxnSpPr>
            <p:spPr>
              <a:xfrm>
                <a:off x="6545285" y="4757063"/>
                <a:ext cx="182880" cy="27432"/>
              </a:xfrm>
              <a:prstGeom prst="bentConnector3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BE7913BB-848E-4BDD-AFE8-E3B78884592F}"/>
                </a:ext>
              </a:extLst>
            </p:cNvPr>
            <p:cNvGrpSpPr/>
            <p:nvPr/>
          </p:nvGrpSpPr>
          <p:grpSpPr>
            <a:xfrm flipH="1">
              <a:off x="5307132" y="4755557"/>
              <a:ext cx="1234440" cy="806149"/>
              <a:chOff x="6697685" y="4909463"/>
              <a:chExt cx="1231506" cy="806149"/>
            </a:xfrm>
          </p:grpSpPr>
          <p:cxnSp>
            <p:nvCxnSpPr>
              <p:cNvPr id="75" name="Connector: Elbow 74">
                <a:extLst>
                  <a:ext uri="{FF2B5EF4-FFF2-40B4-BE49-F238E27FC236}">
                    <a16:creationId xmlns:a16="http://schemas.microsoft.com/office/drawing/2014/main" id="{D2E7F385-73EE-43C4-B9B7-6C96B2B1858C}"/>
                  </a:ext>
                </a:extLst>
              </p:cNvPr>
              <p:cNvCxnSpPr/>
              <p:nvPr/>
            </p:nvCxnSpPr>
            <p:spPr>
              <a:xfrm>
                <a:off x="7746311" y="5487012"/>
                <a:ext cx="182880" cy="228600"/>
              </a:xfrm>
              <a:prstGeom prst="bentConnector3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Connector: Elbow 75">
                <a:extLst>
                  <a:ext uri="{FF2B5EF4-FFF2-40B4-BE49-F238E27FC236}">
                    <a16:creationId xmlns:a16="http://schemas.microsoft.com/office/drawing/2014/main" id="{1B711425-D6D2-48F9-AC39-D24D4264D1D7}"/>
                  </a:ext>
                </a:extLst>
              </p:cNvPr>
              <p:cNvCxnSpPr/>
              <p:nvPr/>
            </p:nvCxnSpPr>
            <p:spPr>
              <a:xfrm>
                <a:off x="7583022" y="5303815"/>
                <a:ext cx="182880" cy="182880"/>
              </a:xfrm>
              <a:prstGeom prst="bentConnector3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Connector: Elbow 76">
                <a:extLst>
                  <a:ext uri="{FF2B5EF4-FFF2-40B4-BE49-F238E27FC236}">
                    <a16:creationId xmlns:a16="http://schemas.microsoft.com/office/drawing/2014/main" id="{96ADA01E-A97F-4CBE-8BC6-475FD0AF94E3}"/>
                  </a:ext>
                </a:extLst>
              </p:cNvPr>
              <p:cNvCxnSpPr/>
              <p:nvPr/>
            </p:nvCxnSpPr>
            <p:spPr>
              <a:xfrm>
                <a:off x="7404757" y="5166652"/>
                <a:ext cx="182880" cy="137160"/>
              </a:xfrm>
              <a:prstGeom prst="bentConnector3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Connector: Elbow 77">
                <a:extLst>
                  <a:ext uri="{FF2B5EF4-FFF2-40B4-BE49-F238E27FC236}">
                    <a16:creationId xmlns:a16="http://schemas.microsoft.com/office/drawing/2014/main" id="{FA12EFF1-1EF4-4E0D-A089-49F074185641}"/>
                  </a:ext>
                </a:extLst>
              </p:cNvPr>
              <p:cNvCxnSpPr/>
              <p:nvPr/>
            </p:nvCxnSpPr>
            <p:spPr>
              <a:xfrm>
                <a:off x="7225507" y="5056924"/>
                <a:ext cx="182880" cy="109728"/>
              </a:xfrm>
              <a:prstGeom prst="bentConnector3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Connector: Elbow 78">
                <a:extLst>
                  <a:ext uri="{FF2B5EF4-FFF2-40B4-BE49-F238E27FC236}">
                    <a16:creationId xmlns:a16="http://schemas.microsoft.com/office/drawing/2014/main" id="{92E28BDC-8328-447A-A3E0-6B768B1E8790}"/>
                  </a:ext>
                </a:extLst>
              </p:cNvPr>
              <p:cNvCxnSpPr/>
              <p:nvPr/>
            </p:nvCxnSpPr>
            <p:spPr>
              <a:xfrm>
                <a:off x="7054462" y="4986016"/>
                <a:ext cx="182880" cy="73152"/>
              </a:xfrm>
              <a:prstGeom prst="bentConnector3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Connector: Elbow 79">
                <a:extLst>
                  <a:ext uri="{FF2B5EF4-FFF2-40B4-BE49-F238E27FC236}">
                    <a16:creationId xmlns:a16="http://schemas.microsoft.com/office/drawing/2014/main" id="{35E60BEC-B329-45B0-A6AF-05359D9ADABC}"/>
                  </a:ext>
                </a:extLst>
              </p:cNvPr>
              <p:cNvCxnSpPr/>
              <p:nvPr/>
            </p:nvCxnSpPr>
            <p:spPr>
              <a:xfrm>
                <a:off x="6878577" y="4938149"/>
                <a:ext cx="182880" cy="45720"/>
              </a:xfrm>
              <a:prstGeom prst="bentConnector3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onnector: Elbow 80">
                <a:extLst>
                  <a:ext uri="{FF2B5EF4-FFF2-40B4-BE49-F238E27FC236}">
                    <a16:creationId xmlns:a16="http://schemas.microsoft.com/office/drawing/2014/main" id="{032F1213-C52A-4AAE-A109-096F7606FF5D}"/>
                  </a:ext>
                </a:extLst>
              </p:cNvPr>
              <p:cNvCxnSpPr/>
              <p:nvPr/>
            </p:nvCxnSpPr>
            <p:spPr>
              <a:xfrm>
                <a:off x="6697685" y="4909463"/>
                <a:ext cx="182880" cy="27432"/>
              </a:xfrm>
              <a:prstGeom prst="bentConnector3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0" name="Arrow: Left-Right 99">
            <a:extLst>
              <a:ext uri="{FF2B5EF4-FFF2-40B4-BE49-F238E27FC236}">
                <a16:creationId xmlns:a16="http://schemas.microsoft.com/office/drawing/2014/main" id="{1D366EA1-D9AA-47DC-84A1-1899F74CC2E9}"/>
              </a:ext>
            </a:extLst>
          </p:cNvPr>
          <p:cNvSpPr/>
          <p:nvPr/>
        </p:nvSpPr>
        <p:spPr>
          <a:xfrm>
            <a:off x="3628292" y="3199905"/>
            <a:ext cx="1515851" cy="1210897"/>
          </a:xfrm>
          <a:prstGeom prst="leftRightArrow">
            <a:avLst>
              <a:gd name="adj1" fmla="val 50000"/>
              <a:gd name="adj2" fmla="val 3063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i="1" dirty="0">
              <a:latin typeface="Symbol" panose="05050102010706020507" pitchFamily="18" charset="2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B4FF417-8EBD-4A11-BFE4-C7FC04D1AA42}"/>
              </a:ext>
            </a:extLst>
          </p:cNvPr>
          <p:cNvSpPr txBox="1"/>
          <p:nvPr/>
        </p:nvSpPr>
        <p:spPr>
          <a:xfrm>
            <a:off x="1539354" y="4022015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Focal spot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14512D-63CC-49B9-8ED3-8415F950B9BC}"/>
              </a:ext>
            </a:extLst>
          </p:cNvPr>
          <p:cNvGrpSpPr/>
          <p:nvPr/>
        </p:nvGrpSpPr>
        <p:grpSpPr>
          <a:xfrm>
            <a:off x="745389" y="1632434"/>
            <a:ext cx="4069744" cy="369332"/>
            <a:chOff x="745389" y="1339334"/>
            <a:chExt cx="4069744" cy="36933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279ACFE-A04C-4A0A-8A59-5973E4CA7CCD}"/>
                </a:ext>
              </a:extLst>
            </p:cNvPr>
            <p:cNvCxnSpPr>
              <a:cxnSpLocks/>
            </p:cNvCxnSpPr>
            <p:nvPr/>
          </p:nvCxnSpPr>
          <p:spPr>
            <a:xfrm>
              <a:off x="745389" y="1524000"/>
              <a:ext cx="2854571" cy="0"/>
            </a:xfrm>
            <a:prstGeom prst="line">
              <a:avLst/>
            </a:prstGeom>
            <a:ln w="28575">
              <a:solidFill>
                <a:srgbClr val="0096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D24B56D-3345-4C90-95F9-BB47F5D70475}"/>
                </a:ext>
              </a:extLst>
            </p:cNvPr>
            <p:cNvSpPr txBox="1"/>
            <p:nvPr/>
          </p:nvSpPr>
          <p:spPr>
            <a:xfrm>
              <a:off x="3587489" y="1339334"/>
              <a:ext cx="12276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9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Wavefront</a:t>
              </a:r>
            </a:p>
          </p:txBody>
        </p:sp>
      </p:grpSp>
      <p:sp>
        <p:nvSpPr>
          <p:cNvPr id="9" name="Arc 8">
            <a:extLst>
              <a:ext uri="{FF2B5EF4-FFF2-40B4-BE49-F238E27FC236}">
                <a16:creationId xmlns:a16="http://schemas.microsoft.com/office/drawing/2014/main" id="{E3B0B141-27C6-4180-B725-F0558B7B57A9}"/>
              </a:ext>
            </a:extLst>
          </p:cNvPr>
          <p:cNvSpPr/>
          <p:nvPr/>
        </p:nvSpPr>
        <p:spPr>
          <a:xfrm>
            <a:off x="941570" y="3178902"/>
            <a:ext cx="2468880" cy="2468880"/>
          </a:xfrm>
          <a:prstGeom prst="arc">
            <a:avLst>
              <a:gd name="adj1" fmla="val 13420999"/>
              <a:gd name="adj2" fmla="val 19165209"/>
            </a:avLst>
          </a:prstGeom>
          <a:ln w="28575">
            <a:solidFill>
              <a:srgbClr val="0096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27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42210" y="472190"/>
            <a:ext cx="8229600" cy="990600"/>
          </a:xfrm>
        </p:spPr>
        <p:txBody>
          <a:bodyPr/>
          <a:lstStyle/>
          <a:p>
            <a:r>
              <a:rPr lang="en-US" altLang="zh-CN" dirty="0">
                <a:ea typeface="宋体" pitchFamily="2" charset="-122"/>
              </a:rPr>
              <a:t>Metasurface-enabled 3-D sensor</a:t>
            </a:r>
            <a:endParaRPr lang="en-US" dirty="0"/>
          </a:p>
        </p:txBody>
      </p:sp>
      <p:sp>
        <p:nvSpPr>
          <p:cNvPr id="4" name="Rounded Rectangle 25">
            <a:extLst>
              <a:ext uri="{FF2B5EF4-FFF2-40B4-BE49-F238E27FC236}">
                <a16:creationId xmlns:a16="http://schemas.microsoft.com/office/drawing/2014/main" id="{C7932B85-A9D2-4A90-97AB-90665EB5FDB9}"/>
              </a:ext>
            </a:extLst>
          </p:cNvPr>
          <p:cNvSpPr/>
          <p:nvPr/>
        </p:nvSpPr>
        <p:spPr>
          <a:xfrm>
            <a:off x="816334" y="5488028"/>
            <a:ext cx="7457116" cy="841121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82880" rIns="18288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ts val="500"/>
              </a:spcBef>
              <a:buClr>
                <a:srgbClr val="0000FF"/>
              </a:buClr>
              <a:buSzPct val="75000"/>
              <a:defRPr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all-planar, high-performance 3-D sensor for integration with mobile devices, AR/VR modules, automobile systems, robotics, etc.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6900D5E-F7AC-4613-A8F8-397B7662AF0C}"/>
              </a:ext>
            </a:extLst>
          </p:cNvPr>
          <p:cNvGrpSpPr/>
          <p:nvPr/>
        </p:nvGrpSpPr>
        <p:grpSpPr>
          <a:xfrm>
            <a:off x="661439" y="1678848"/>
            <a:ext cx="7821122" cy="3541155"/>
            <a:chOff x="4837555" y="1326364"/>
            <a:chExt cx="7821122" cy="354115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18478E7-BF74-4167-8CC2-8BDA118FDA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3959" b="11524"/>
            <a:stretch/>
          </p:blipFill>
          <p:spPr>
            <a:xfrm>
              <a:off x="8580952" y="1326364"/>
              <a:ext cx="4077725" cy="170758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01B1543-B729-42AA-BB52-4FA5E15B3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2743" b="12742"/>
            <a:stretch/>
          </p:blipFill>
          <p:spPr>
            <a:xfrm>
              <a:off x="8580951" y="3159932"/>
              <a:ext cx="4077725" cy="170758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61618E4-DB75-4C7A-B6C3-E15C5B1C74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753" r="31943"/>
            <a:stretch/>
          </p:blipFill>
          <p:spPr>
            <a:xfrm>
              <a:off x="4837555" y="1326364"/>
              <a:ext cx="3609787" cy="354115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EC888E1-A74F-45DA-9EFF-80FFF5C52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339" t="5546" r="17602" b="15742"/>
            <a:stretch/>
          </p:blipFill>
          <p:spPr>
            <a:xfrm>
              <a:off x="4924985" y="1387200"/>
              <a:ext cx="1285269" cy="1071057"/>
            </a:xfrm>
            <a:prstGeom prst="rect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DD77D23-6E34-4207-A044-C517946726D1}"/>
                </a:ext>
              </a:extLst>
            </p:cNvPr>
            <p:cNvSpPr/>
            <p:nvPr/>
          </p:nvSpPr>
          <p:spPr>
            <a:xfrm>
              <a:off x="5786190" y="2506238"/>
              <a:ext cx="653170" cy="285350"/>
            </a:xfrm>
            <a:custGeom>
              <a:avLst/>
              <a:gdLst>
                <a:gd name="connsiteX0" fmla="*/ 0 w 660400"/>
                <a:gd name="connsiteY0" fmla="*/ 0 h 288508"/>
                <a:gd name="connsiteX1" fmla="*/ 243840 w 660400"/>
                <a:gd name="connsiteY1" fmla="*/ 254000 h 288508"/>
                <a:gd name="connsiteX2" fmla="*/ 660400 w 660400"/>
                <a:gd name="connsiteY2" fmla="*/ 279400 h 288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0400" h="288508">
                  <a:moveTo>
                    <a:pt x="0" y="0"/>
                  </a:moveTo>
                  <a:cubicBezTo>
                    <a:pt x="66886" y="103716"/>
                    <a:pt x="133773" y="207433"/>
                    <a:pt x="243840" y="254000"/>
                  </a:cubicBezTo>
                  <a:cubicBezTo>
                    <a:pt x="353907" y="300567"/>
                    <a:pt x="507153" y="289983"/>
                    <a:pt x="660400" y="279400"/>
                  </a:cubicBezTo>
                </a:path>
              </a:pathLst>
            </a:custGeom>
            <a:noFill/>
            <a:ln w="12700">
              <a:solidFill>
                <a:schemeClr val="bg1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497580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42210" y="472190"/>
            <a:ext cx="8229600" cy="990600"/>
          </a:xfrm>
        </p:spPr>
        <p:txBody>
          <a:bodyPr/>
          <a:lstStyle/>
          <a:p>
            <a:r>
              <a:rPr lang="en-US" altLang="zh-CN" dirty="0">
                <a:ea typeface="宋体" pitchFamily="2" charset="-122"/>
              </a:rPr>
              <a:t>Metasurface color routers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D57E32-C4D6-46B7-986E-0D785372C8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66" b="1"/>
          <a:stretch/>
        </p:blipFill>
        <p:spPr>
          <a:xfrm>
            <a:off x="533400" y="1568356"/>
            <a:ext cx="4038599" cy="390434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30D6259-BFCE-4CD0-BEE4-9E34E5CD5B3C}"/>
              </a:ext>
            </a:extLst>
          </p:cNvPr>
          <p:cNvSpPr txBox="1"/>
          <p:nvPr/>
        </p:nvSpPr>
        <p:spPr>
          <a:xfrm>
            <a:off x="5239236" y="6233874"/>
            <a:ext cx="331470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100" b="0" i="1" dirty="0">
                <a:solidFill>
                  <a:srgbClr val="333333"/>
                </a:solidFill>
                <a:effectLst/>
                <a:latin typeface="+mj-lt"/>
              </a:rPr>
              <a:t>Nano Lett.</a:t>
            </a:r>
            <a:r>
              <a:rPr lang="it-IT" sz="1100" b="0" i="0" dirty="0">
                <a:solidFill>
                  <a:srgbClr val="333333"/>
                </a:solidFill>
                <a:effectLst/>
                <a:latin typeface="+mj-lt"/>
              </a:rPr>
              <a:t> </a:t>
            </a:r>
            <a:r>
              <a:rPr lang="it-IT" sz="1100" b="1" i="0" dirty="0">
                <a:solidFill>
                  <a:srgbClr val="333333"/>
                </a:solidFill>
                <a:effectLst/>
                <a:latin typeface="+mj-lt"/>
              </a:rPr>
              <a:t>17</a:t>
            </a:r>
            <a:r>
              <a:rPr lang="it-IT" sz="1100" b="0" i="0" dirty="0">
                <a:solidFill>
                  <a:srgbClr val="333333"/>
                </a:solidFill>
                <a:effectLst/>
                <a:latin typeface="+mj-lt"/>
              </a:rPr>
              <a:t>, 6345 (2017); </a:t>
            </a:r>
            <a:r>
              <a:rPr lang="it-IT" sz="1100" i="1" dirty="0">
                <a:solidFill>
                  <a:srgbClr val="333333"/>
                </a:solidFill>
                <a:latin typeface="+mj-lt"/>
              </a:rPr>
              <a:t>O</a:t>
            </a:r>
            <a:r>
              <a:rPr lang="it-IT" sz="1100" b="0" i="1" dirty="0">
                <a:solidFill>
                  <a:srgbClr val="333333"/>
                </a:solidFill>
                <a:effectLst/>
                <a:latin typeface="+mj-lt"/>
              </a:rPr>
              <a:t>ptica</a:t>
            </a:r>
            <a:r>
              <a:rPr lang="it-IT" sz="1100" b="0" i="0" dirty="0">
                <a:solidFill>
                  <a:srgbClr val="333333"/>
                </a:solidFill>
                <a:effectLst/>
                <a:latin typeface="+mj-lt"/>
              </a:rPr>
              <a:t> </a:t>
            </a:r>
            <a:r>
              <a:rPr lang="it-IT" sz="1100" b="1" i="0" dirty="0">
                <a:solidFill>
                  <a:srgbClr val="333333"/>
                </a:solidFill>
                <a:effectLst/>
                <a:latin typeface="+mj-lt"/>
              </a:rPr>
              <a:t>8</a:t>
            </a:r>
            <a:r>
              <a:rPr lang="it-IT" sz="1100" b="0" i="0" dirty="0">
                <a:solidFill>
                  <a:srgbClr val="333333"/>
                </a:solidFill>
                <a:effectLst/>
                <a:latin typeface="+mj-lt"/>
              </a:rPr>
              <a:t>, 1596 (2021)</a:t>
            </a:r>
            <a:endParaRPr lang="en-US" sz="1100" dirty="0">
              <a:latin typeface="+mj-lt"/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53FF3359-A81A-49C6-91E3-A4D05D73A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152" y="1475094"/>
            <a:ext cx="3530388" cy="464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ounded Rectangle 25">
            <a:extLst>
              <a:ext uri="{FF2B5EF4-FFF2-40B4-BE49-F238E27FC236}">
                <a16:creationId xmlns:a16="http://schemas.microsoft.com/office/drawing/2014/main" id="{AB07FE75-419F-43A9-90E1-ED1E128CC0E2}"/>
              </a:ext>
            </a:extLst>
          </p:cNvPr>
          <p:cNvSpPr/>
          <p:nvPr/>
        </p:nvSpPr>
        <p:spPr>
          <a:xfrm>
            <a:off x="550460" y="5733196"/>
            <a:ext cx="4021539" cy="685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9728" rIns="109728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9600"/>
              </a:buClr>
              <a:buSzTx/>
              <a:tabLst/>
              <a:defRPr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 photon loss due to filtering</a:t>
            </a:r>
          </a:p>
        </p:txBody>
      </p:sp>
    </p:spTree>
    <p:extLst>
      <p:ext uri="{BB962C8B-B14F-4D97-AF65-F5344CB8AC3E}">
        <p14:creationId xmlns:p14="http://schemas.microsoft.com/office/powerpoint/2010/main" val="31843682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 of symbols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/>
          <a:lstStyle/>
          <a:p>
            <a:r>
              <a:rPr lang="en-US" i="1" dirty="0">
                <a:latin typeface="Symbol" panose="05050102010706020507" pitchFamily="18" charset="2"/>
                <a:cs typeface="Times New Roman" panose="02020603050405020304" pitchFamily="18" charset="0"/>
              </a:rPr>
              <a:t>h</a:t>
            </a:r>
            <a:r>
              <a:rPr lang="en-US" dirty="0"/>
              <a:t> – diffraction efficiency</a:t>
            </a:r>
          </a:p>
          <a:p>
            <a:r>
              <a:rPr lang="en-US" dirty="0" err="1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en-US" i="1" dirty="0" err="1">
                <a:latin typeface="Symbol" panose="05050102010706020507" pitchFamily="18" charset="2"/>
                <a:cs typeface="Times New Roman" panose="02020603050405020304" pitchFamily="18" charset="0"/>
              </a:rPr>
              <a:t>j</a:t>
            </a:r>
            <a:r>
              <a:rPr lang="en-US" dirty="0"/>
              <a:t> – average optical phase error</a:t>
            </a:r>
          </a:p>
        </p:txBody>
      </p:sp>
    </p:spTree>
    <p:extLst>
      <p:ext uri="{BB962C8B-B14F-4D97-AF65-F5344CB8AC3E}">
        <p14:creationId xmlns:p14="http://schemas.microsoft.com/office/powerpoint/2010/main" val="202291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42210" y="472190"/>
            <a:ext cx="8229600" cy="990600"/>
          </a:xfrm>
        </p:spPr>
        <p:txBody>
          <a:bodyPr/>
          <a:lstStyle/>
          <a:p>
            <a:r>
              <a:rPr lang="en-US" altLang="zh-CN" dirty="0">
                <a:ea typeface="宋体" pitchFamily="2" charset="-122"/>
              </a:rPr>
              <a:t>Phase wrapping</a:t>
            </a:r>
            <a:endParaRPr lang="en-US" dirty="0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495640"/>
            <a:ext cx="8229600" cy="4923020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Represent the optical phase profile as modulo 2</a:t>
            </a:r>
            <a:r>
              <a:rPr lang="en-US" b="0" i="0" dirty="0">
                <a:solidFill>
                  <a:srgbClr val="222222"/>
                </a:solidFill>
                <a:effectLst/>
                <a:latin typeface="Symbol" panose="05050102010706020507" pitchFamily="18" charset="2"/>
              </a:rPr>
              <a:t>p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altLang="zh-CN" dirty="0">
                <a:ea typeface="宋体" pitchFamily="2" charset="-122"/>
              </a:rPr>
              <a:t>The positions of the Fresnel zone boundaries are wavelength-dependent</a:t>
            </a:r>
            <a:endParaRPr lang="en-US" altLang="zh-CN" sz="2400" dirty="0">
              <a:ea typeface="宋体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86663E-C829-4FEA-A69C-0F078DE4E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047999"/>
            <a:ext cx="3886200" cy="33310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664E60-83EE-4541-934A-14040629E902}"/>
              </a:ext>
            </a:extLst>
          </p:cNvPr>
          <p:cNvSpPr txBox="1"/>
          <p:nvPr/>
        </p:nvSpPr>
        <p:spPr>
          <a:xfrm>
            <a:off x="1802090" y="3135150"/>
            <a:ext cx="2056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Unwrapped phase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D8C506-7F30-44CF-AB08-8B3853A8A021}"/>
              </a:ext>
            </a:extLst>
          </p:cNvPr>
          <p:cNvSpPr txBox="1"/>
          <p:nvPr/>
        </p:nvSpPr>
        <p:spPr>
          <a:xfrm>
            <a:off x="1935600" y="6201144"/>
            <a:ext cx="1809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Wrapped phase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30F55C92-4EBC-4C31-877E-33029F8EB0FD}"/>
              </a:ext>
            </a:extLst>
          </p:cNvPr>
          <p:cNvSpPr/>
          <p:nvPr/>
        </p:nvSpPr>
        <p:spPr bwMode="auto">
          <a:xfrm rot="16200000">
            <a:off x="3627029" y="5234581"/>
            <a:ext cx="151096" cy="381001"/>
          </a:xfrm>
          <a:prstGeom prst="rightBrace">
            <a:avLst>
              <a:gd name="adj1" fmla="val 40668"/>
              <a:gd name="adj2" fmla="val 5000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094162-45A0-4BAF-9E67-0E4F7BC6F6F9}"/>
              </a:ext>
            </a:extLst>
          </p:cNvPr>
          <p:cNvSpPr txBox="1"/>
          <p:nvPr/>
        </p:nvSpPr>
        <p:spPr>
          <a:xfrm>
            <a:off x="2943395" y="4993028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Fresnel zone</a:t>
            </a:r>
          </a:p>
        </p:txBody>
      </p:sp>
      <p:pic>
        <p:nvPicPr>
          <p:cNvPr id="9218" name="Picture 2" descr="2Pi Optics - Flat Optical Metasurfaces Lens">
            <a:extLst>
              <a:ext uri="{FF2B5EF4-FFF2-40B4-BE49-F238E27FC236}">
                <a16:creationId xmlns:a16="http://schemas.microsoft.com/office/drawing/2014/main" id="{4B868E5A-CD95-457C-91AF-8ED305116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404504"/>
            <a:ext cx="2551877" cy="194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867F13A-05D0-4DFD-B6E8-1F961F294F22}"/>
              </a:ext>
            </a:extLst>
          </p:cNvPr>
          <p:cNvSpPr txBox="1"/>
          <p:nvPr/>
        </p:nvSpPr>
        <p:spPr>
          <a:xfrm>
            <a:off x="5407607" y="5468895"/>
            <a:ext cx="2709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Optical micrograph of a flat lens showing the Fresnel zones</a:t>
            </a:r>
          </a:p>
        </p:txBody>
      </p:sp>
    </p:spTree>
    <p:extLst>
      <p:ext uri="{BB962C8B-B14F-4D97-AF65-F5344CB8AC3E}">
        <p14:creationId xmlns:p14="http://schemas.microsoft.com/office/powerpoint/2010/main" val="1545664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42210" y="472190"/>
            <a:ext cx="8229600" cy="990600"/>
          </a:xfrm>
        </p:spPr>
        <p:txBody>
          <a:bodyPr/>
          <a:lstStyle/>
          <a:p>
            <a:r>
              <a:rPr lang="en-US" altLang="zh-CN" dirty="0">
                <a:ea typeface="宋体" pitchFamily="2" charset="-122"/>
              </a:rPr>
              <a:t>Fresnel lens</a:t>
            </a:r>
            <a:endParaRPr lang="en-US" dirty="0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495640"/>
            <a:ext cx="8229600" cy="4923020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Removes non-refractive parts of a traditional lens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Thin profile for weight reduction</a:t>
            </a:r>
            <a:endParaRPr lang="en-US" b="0" i="0" dirty="0">
              <a:solidFill>
                <a:srgbClr val="222222"/>
              </a:solidFill>
              <a:effectLst/>
              <a:latin typeface="Symbol" panose="05050102010706020507" pitchFamily="18" charset="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120E4E-7DBE-4E67-B2CB-3AB901635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02" t="2501" r="7578" b="1236"/>
          <a:stretch/>
        </p:blipFill>
        <p:spPr>
          <a:xfrm>
            <a:off x="794400" y="2729350"/>
            <a:ext cx="3657600" cy="3611225"/>
          </a:xfrm>
          <a:prstGeom prst="rect">
            <a:avLst/>
          </a:prstGeom>
        </p:spPr>
      </p:pic>
      <p:pic>
        <p:nvPicPr>
          <p:cNvPr id="10242" name="Picture 2" descr="Fresnel lens">
            <a:extLst>
              <a:ext uri="{FF2B5EF4-FFF2-40B4-BE49-F238E27FC236}">
                <a16:creationId xmlns:a16="http://schemas.microsoft.com/office/drawing/2014/main" id="{AFDBDED7-0455-4F4A-8FA3-6E2FAD949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483" y="2946326"/>
            <a:ext cx="3028117" cy="227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469BADB-4DD0-4924-8DEC-9E59C6368D4F}"/>
              </a:ext>
            </a:extLst>
          </p:cNvPr>
          <p:cNvSpPr txBox="1"/>
          <p:nvPr/>
        </p:nvSpPr>
        <p:spPr>
          <a:xfrm>
            <a:off x="5221146" y="5403553"/>
            <a:ext cx="2988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Fresnel lens at Boston Light</a:t>
            </a:r>
          </a:p>
          <a:p>
            <a:pPr algn="ctr">
              <a:spcAft>
                <a:spcPts val="1200"/>
              </a:spcAft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https://www.insidescience.org/news/remarkable-lens-americas-oldest-lighthouse-station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296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42210" y="472190"/>
            <a:ext cx="8229600" cy="990600"/>
          </a:xfrm>
        </p:spPr>
        <p:txBody>
          <a:bodyPr/>
          <a:lstStyle/>
          <a:p>
            <a:r>
              <a:rPr lang="en-US" altLang="zh-CN" dirty="0">
                <a:ea typeface="宋体" pitchFamily="2" charset="-122"/>
              </a:rPr>
              <a:t>Diffractive optical element (DOE)</a:t>
            </a:r>
            <a:endParaRPr lang="en-US" dirty="0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495640"/>
            <a:ext cx="8229600" cy="4923020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Generating optical phase delay by varying height</a:t>
            </a:r>
            <a:endParaRPr lang="en-US" b="0" i="0" dirty="0">
              <a:solidFill>
                <a:srgbClr val="222222"/>
              </a:solidFill>
              <a:effectLst/>
              <a:latin typeface="Symbol" panose="05050102010706020507" pitchFamily="18" charset="2"/>
            </a:endParaRPr>
          </a:p>
        </p:txBody>
      </p:sp>
      <p:pic>
        <p:nvPicPr>
          <p:cNvPr id="11266" name="Picture 2" descr="Fig. 3">
            <a:extLst>
              <a:ext uri="{FF2B5EF4-FFF2-40B4-BE49-F238E27FC236}">
                <a16:creationId xmlns:a16="http://schemas.microsoft.com/office/drawing/2014/main" id="{9D44C693-EE16-4A1D-8FA4-6E0C11A64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50813"/>
            <a:ext cx="7620000" cy="342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BF1E04-7C68-401F-9DB0-44CB12E171A9}"/>
              </a:ext>
            </a:extLst>
          </p:cNvPr>
          <p:cNvSpPr txBox="1"/>
          <p:nvPr/>
        </p:nvSpPr>
        <p:spPr>
          <a:xfrm>
            <a:off x="1667536" y="5931746"/>
            <a:ext cx="58089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1600" b="0" i="1" dirty="0">
                <a:solidFill>
                  <a:srgbClr val="222222"/>
                </a:solidFill>
                <a:effectLst/>
                <a:latin typeface="+mj-lt"/>
              </a:rPr>
              <a:t>J. Infrared, Millimeter, Terahertz Waves</a:t>
            </a:r>
            <a:r>
              <a:rPr lang="da-DK" sz="1600" b="0" i="0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da-DK" sz="1600" b="1" i="0" dirty="0">
                <a:solidFill>
                  <a:srgbClr val="222222"/>
                </a:solidFill>
                <a:effectLst/>
                <a:latin typeface="+mj-lt"/>
              </a:rPr>
              <a:t>40</a:t>
            </a:r>
            <a:r>
              <a:rPr lang="da-DK" sz="1600" b="0" i="0" dirty="0">
                <a:solidFill>
                  <a:srgbClr val="222222"/>
                </a:solidFill>
                <a:effectLst/>
                <a:latin typeface="+mj-lt"/>
              </a:rPr>
              <a:t>, 477 (2019)</a:t>
            </a:r>
            <a:endParaRPr lang="en-US" sz="1600" dirty="0"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4F23EE-04C3-4A42-A4EE-F5D92DA856F3}"/>
              </a:ext>
            </a:extLst>
          </p:cNvPr>
          <p:cNvSpPr/>
          <p:nvPr/>
        </p:nvSpPr>
        <p:spPr bwMode="auto">
          <a:xfrm>
            <a:off x="7001302" y="2586251"/>
            <a:ext cx="466063" cy="27432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487790-02F2-4DFF-A5BF-8B916828864B}"/>
              </a:ext>
            </a:extLst>
          </p:cNvPr>
          <p:cNvSpPr txBox="1"/>
          <p:nvPr/>
        </p:nvSpPr>
        <p:spPr>
          <a:xfrm>
            <a:off x="7063855" y="5383347"/>
            <a:ext cx="1828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  <a:ea typeface="宋体" pitchFamily="2" charset="-122"/>
              </a:rPr>
              <a:t>Multi-level DOE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313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42210" y="472190"/>
            <a:ext cx="8229600" cy="990600"/>
          </a:xfrm>
        </p:spPr>
        <p:txBody>
          <a:bodyPr/>
          <a:lstStyle/>
          <a:p>
            <a:r>
              <a:rPr lang="en-US" altLang="zh-CN" dirty="0">
                <a:ea typeface="宋体" pitchFamily="2" charset="-122"/>
              </a:rPr>
              <a:t>Binary multi-level DOEs</a:t>
            </a:r>
            <a:endParaRPr lang="en-US" dirty="0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495640"/>
            <a:ext cx="4114800" cy="4923020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bina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ry 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masks needed to produce 2</a:t>
            </a:r>
            <a:r>
              <a:rPr lang="en-US" b="0" i="1" baseline="3000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different levels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Optical efficiency depends on the phase accuracy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Diffraction efficiencies of DOEs</a:t>
            </a:r>
          </a:p>
          <a:p>
            <a:pPr lvl="1">
              <a:lnSpc>
                <a:spcPct val="90000"/>
              </a:lnSpc>
              <a:spcBef>
                <a:spcPts val="1200"/>
              </a:spcBef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n-US" b="0" i="1" baseline="3000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= 2: up to 41%</a:t>
            </a:r>
          </a:p>
          <a:p>
            <a:pPr lvl="1">
              <a:lnSpc>
                <a:spcPct val="90000"/>
              </a:lnSpc>
              <a:spcBef>
                <a:spcPts val="1200"/>
              </a:spcBef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n-US" b="0" i="1" baseline="3000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= 4: up to 81%</a:t>
            </a:r>
            <a:endParaRPr lang="en-US" b="0" i="0" dirty="0">
              <a:solidFill>
                <a:srgbClr val="222222"/>
              </a:solidFill>
              <a:effectLst/>
              <a:latin typeface="Symbol" panose="05050102010706020507" pitchFamily="18" charset="2"/>
            </a:endParaRPr>
          </a:p>
          <a:p>
            <a:pPr lvl="1">
              <a:lnSpc>
                <a:spcPct val="90000"/>
              </a:lnSpc>
              <a:spcBef>
                <a:spcPts val="1200"/>
              </a:spcBef>
            </a:pPr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n-US" b="0" i="1" baseline="3000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</a:t>
            </a:r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= 8: up to 95%</a:t>
            </a:r>
            <a:endParaRPr lang="en-US" b="0" i="0" dirty="0">
              <a:solidFill>
                <a:srgbClr val="222222"/>
              </a:solidFill>
              <a:effectLst/>
              <a:latin typeface="Symbol" panose="05050102010706020507" pitchFamily="18" charset="2"/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836E8126-A044-4795-8CE2-2FFA87FEF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175" y="1627575"/>
            <a:ext cx="3475038" cy="451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A0D7D1-BBC3-417D-9450-14C444D12823}"/>
              </a:ext>
            </a:extLst>
          </p:cNvPr>
          <p:cNvSpPr txBox="1"/>
          <p:nvPr/>
        </p:nvSpPr>
        <p:spPr>
          <a:xfrm>
            <a:off x="5962832" y="897975"/>
            <a:ext cx="2743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0" i="1" dirty="0">
                <a:solidFill>
                  <a:srgbClr val="222222"/>
                </a:solidFill>
                <a:effectLst/>
                <a:latin typeface="+mj-lt"/>
              </a:rPr>
              <a:t>IEEE Trans. </a:t>
            </a:r>
            <a:r>
              <a:rPr lang="fr-FR" sz="1400" b="0" i="1" dirty="0" err="1">
                <a:solidFill>
                  <a:srgbClr val="222222"/>
                </a:solidFill>
                <a:effectLst/>
                <a:latin typeface="+mj-lt"/>
              </a:rPr>
              <a:t>THz</a:t>
            </a:r>
            <a:r>
              <a:rPr lang="fr-FR" sz="1400" b="0" i="1" dirty="0">
                <a:solidFill>
                  <a:srgbClr val="222222"/>
                </a:solidFill>
                <a:effectLst/>
                <a:latin typeface="+mj-lt"/>
              </a:rPr>
              <a:t> Sci. </a:t>
            </a:r>
            <a:r>
              <a:rPr lang="fr-FR" sz="1400" b="0" i="1" dirty="0" err="1">
                <a:solidFill>
                  <a:srgbClr val="222222"/>
                </a:solidFill>
                <a:effectLst/>
                <a:latin typeface="+mj-lt"/>
              </a:rPr>
              <a:t>Technol</a:t>
            </a:r>
            <a:r>
              <a:rPr lang="fr-FR" sz="1400" b="0" i="1" dirty="0">
                <a:solidFill>
                  <a:srgbClr val="222222"/>
                </a:solidFill>
                <a:effectLst/>
                <a:latin typeface="+mj-lt"/>
              </a:rPr>
              <a:t>.</a:t>
            </a:r>
            <a:r>
              <a:rPr lang="fr-FR" sz="1400" b="0" i="0" dirty="0">
                <a:solidFill>
                  <a:srgbClr val="222222"/>
                </a:solidFill>
                <a:effectLst/>
                <a:latin typeface="+mj-lt"/>
              </a:rPr>
              <a:t> </a:t>
            </a:r>
            <a:r>
              <a:rPr lang="fr-FR" sz="1400" b="1" i="0" dirty="0">
                <a:solidFill>
                  <a:srgbClr val="222222"/>
                </a:solidFill>
                <a:effectLst/>
                <a:latin typeface="+mj-lt"/>
              </a:rPr>
              <a:t>3</a:t>
            </a:r>
            <a:r>
              <a:rPr lang="fr-FR" sz="1400" b="0" i="0" dirty="0">
                <a:solidFill>
                  <a:srgbClr val="222222"/>
                </a:solidFill>
                <a:effectLst/>
                <a:latin typeface="+mj-lt"/>
              </a:rPr>
              <a:t>, 479-485 (2013)</a:t>
            </a:r>
            <a:endParaRPr lang="en-US" sz="1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1EEF167-EF1E-4710-9FD7-433E9D2A0A77}"/>
                  </a:ext>
                </a:extLst>
              </p:cNvPr>
              <p:cNvSpPr txBox="1"/>
              <p:nvPr/>
            </p:nvSpPr>
            <p:spPr>
              <a:xfrm>
                <a:off x="865575" y="3150413"/>
                <a:ext cx="1828800" cy="7457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func>
                                    <m:func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000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Δ</m:t>
                                          </m:r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𝜑</m:t>
                                          </m:r>
                                        </m:e>
                                      </m:d>
                                    </m:e>
                                  </m:func>
                                </m:num>
                                <m:den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𝜑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1EEF167-EF1E-4710-9FD7-433E9D2A0A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575" y="3150413"/>
                <a:ext cx="1828800" cy="7457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5543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42210" y="472190"/>
            <a:ext cx="8229600" cy="990600"/>
          </a:xfrm>
        </p:spPr>
        <p:txBody>
          <a:bodyPr/>
          <a:lstStyle/>
          <a:p>
            <a:r>
              <a:rPr lang="en-US" altLang="zh-CN" dirty="0">
                <a:ea typeface="宋体" pitchFamily="2" charset="-122"/>
              </a:rPr>
              <a:t>Optical metasurfaces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803D860-DCD3-4425-BD11-3B0A25A66D5B}"/>
              </a:ext>
            </a:extLst>
          </p:cNvPr>
          <p:cNvGrpSpPr/>
          <p:nvPr/>
        </p:nvGrpSpPr>
        <p:grpSpPr>
          <a:xfrm>
            <a:off x="5386756" y="2101006"/>
            <a:ext cx="2735384" cy="560690"/>
            <a:chOff x="5158156" y="1832776"/>
            <a:chExt cx="2735384" cy="56069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4B1ED6F-1655-4B89-989C-0FC716289C71}"/>
                </a:ext>
              </a:extLst>
            </p:cNvPr>
            <p:cNvSpPr/>
            <p:nvPr/>
          </p:nvSpPr>
          <p:spPr>
            <a:xfrm>
              <a:off x="5165970" y="2212767"/>
              <a:ext cx="2727570" cy="180699"/>
            </a:xfrm>
            <a:prstGeom prst="rect">
              <a:avLst/>
            </a:prstGeom>
            <a:gradFill>
              <a:gsLst>
                <a:gs pos="0">
                  <a:schemeClr val="accent5">
                    <a:lumMod val="40000"/>
                    <a:lumOff val="60000"/>
                  </a:schemeClr>
                </a:gs>
                <a:gs pos="100000">
                  <a:schemeClr val="accent5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91EE7F2A-7B26-4831-AEEE-9406C83BAE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58156" y="2161627"/>
              <a:ext cx="2727569" cy="0"/>
            </a:xfrm>
            <a:prstGeom prst="straightConnector1">
              <a:avLst/>
            </a:prstGeom>
            <a:ln w="101600">
              <a:solidFill>
                <a:srgbClr val="7030A0"/>
              </a:solidFill>
              <a:prstDash val="sysDot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1C098B9-DC8B-46EA-9F13-E2945D0D3E31}"/>
                </a:ext>
              </a:extLst>
            </p:cNvPr>
            <p:cNvGrpSpPr/>
            <p:nvPr/>
          </p:nvGrpSpPr>
          <p:grpSpPr>
            <a:xfrm>
              <a:off x="5482963" y="1832776"/>
              <a:ext cx="750346" cy="274320"/>
              <a:chOff x="5412628" y="1832776"/>
              <a:chExt cx="750346" cy="274320"/>
            </a:xfrm>
          </p:grpSpPr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A1D12A3E-A60B-4E04-9775-AB8A413724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12628" y="1905070"/>
                <a:ext cx="274320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stealth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84443413-25EE-404D-B47A-5CC2652F098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89993" y="1905070"/>
                <a:ext cx="272981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stealth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7DB7272A-03BE-4D1B-B6B4-A821C378D22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86948" y="1832776"/>
                <a:ext cx="0" cy="27432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dash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11C2CEEF-8155-4EA5-9C40-C9AB363E79F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89993" y="1832776"/>
                <a:ext cx="0" cy="27432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dash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B305035-B93C-4C39-99EC-D344F0E045B5}"/>
              </a:ext>
            </a:extLst>
          </p:cNvPr>
          <p:cNvGrpSpPr/>
          <p:nvPr/>
        </p:nvGrpSpPr>
        <p:grpSpPr>
          <a:xfrm>
            <a:off x="5502030" y="1634950"/>
            <a:ext cx="2514600" cy="2328005"/>
            <a:chOff x="5273430" y="1366720"/>
            <a:chExt cx="2514600" cy="2328005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CA24CC9-3A8B-48C9-99D6-642262205766}"/>
                </a:ext>
              </a:extLst>
            </p:cNvPr>
            <p:cNvCxnSpPr/>
            <p:nvPr/>
          </p:nvCxnSpPr>
          <p:spPr>
            <a:xfrm>
              <a:off x="7788030" y="1366720"/>
              <a:ext cx="0" cy="8382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8346E28-DA84-4017-B047-6B4933ADC734}"/>
                </a:ext>
              </a:extLst>
            </p:cNvPr>
            <p:cNvCxnSpPr/>
            <p:nvPr/>
          </p:nvCxnSpPr>
          <p:spPr>
            <a:xfrm>
              <a:off x="6531705" y="1366720"/>
              <a:ext cx="0" cy="8382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ED387715-72FA-4B14-99FE-D2B976FA0E07}"/>
                </a:ext>
              </a:extLst>
            </p:cNvPr>
            <p:cNvCxnSpPr/>
            <p:nvPr/>
          </p:nvCxnSpPr>
          <p:spPr>
            <a:xfrm>
              <a:off x="5273430" y="1366720"/>
              <a:ext cx="0" cy="8382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79B5771-E0E3-420A-A154-9BCCCA84038D}"/>
                </a:ext>
              </a:extLst>
            </p:cNvPr>
            <p:cNvCxnSpPr>
              <a:cxnSpLocks/>
            </p:cNvCxnSpPr>
            <p:nvPr/>
          </p:nvCxnSpPr>
          <p:spPr>
            <a:xfrm>
              <a:off x="6531705" y="2204920"/>
              <a:ext cx="0" cy="1489805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120B000-297E-44DD-8990-72E82D48F11C}"/>
                </a:ext>
              </a:extLst>
            </p:cNvPr>
            <p:cNvCxnSpPr>
              <a:cxnSpLocks/>
            </p:cNvCxnSpPr>
            <p:nvPr/>
          </p:nvCxnSpPr>
          <p:spPr>
            <a:xfrm>
              <a:off x="5273430" y="2204920"/>
              <a:ext cx="1219200" cy="1489805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6C94E72-DE83-4936-ABB3-7518188F43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68830" y="2204920"/>
              <a:ext cx="1219200" cy="1489805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7868C20-C965-43FE-A2A0-AD9407CF6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69" y="3966857"/>
            <a:ext cx="4161839" cy="222725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E94D225-9EA2-4EB5-960F-C4ADB597D7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437" y="1699987"/>
            <a:ext cx="2290293" cy="1825347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801056E-72A3-4B3A-BE2D-14D9C27A02FF}"/>
              </a:ext>
            </a:extLst>
          </p:cNvPr>
          <p:cNvSpPr/>
          <p:nvPr/>
        </p:nvSpPr>
        <p:spPr>
          <a:xfrm>
            <a:off x="3383530" y="3071248"/>
            <a:ext cx="12763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334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333 (2011)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6AFF108-FE10-4AFB-A709-5B4456BD9F9B}"/>
              </a:ext>
            </a:extLst>
          </p:cNvPr>
          <p:cNvSpPr/>
          <p:nvPr/>
        </p:nvSpPr>
        <p:spPr>
          <a:xfrm>
            <a:off x="3395814" y="1600200"/>
            <a:ext cx="12566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Plasmonic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antennas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DF39845-36C5-46E8-907C-F263B65D3618}"/>
              </a:ext>
            </a:extLst>
          </p:cNvPr>
          <p:cNvGrpSpPr/>
          <p:nvPr/>
        </p:nvGrpSpPr>
        <p:grpSpPr>
          <a:xfrm>
            <a:off x="5394570" y="4528678"/>
            <a:ext cx="2835030" cy="1784922"/>
            <a:chOff x="5165970" y="4137240"/>
            <a:chExt cx="2835030" cy="1784922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E0BB68E-74E3-4054-9333-DC2751F4AB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65970" y="4267200"/>
              <a:ext cx="0" cy="12954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3FFCB2F6-AD21-4090-90FE-8877FBAC04D4}"/>
                </a:ext>
              </a:extLst>
            </p:cNvPr>
            <p:cNvCxnSpPr>
              <a:cxnSpLocks/>
            </p:cNvCxnSpPr>
            <p:nvPr/>
          </p:nvCxnSpPr>
          <p:spPr>
            <a:xfrm>
              <a:off x="5165970" y="5562600"/>
              <a:ext cx="28194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949D382-B131-477D-81A4-20E0D39FDB15}"/>
                </a:ext>
              </a:extLst>
            </p:cNvPr>
            <p:cNvSpPr txBox="1"/>
            <p:nvPr/>
          </p:nvSpPr>
          <p:spPr>
            <a:xfrm>
              <a:off x="5197230" y="4137240"/>
              <a:ext cx="1454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Phase delay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04D092C-965E-4C21-8826-8E91C91F5CD1}"/>
                </a:ext>
              </a:extLst>
            </p:cNvPr>
            <p:cNvSpPr txBox="1"/>
            <p:nvPr/>
          </p:nvSpPr>
          <p:spPr>
            <a:xfrm>
              <a:off x="7713742" y="5552830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3F4A760-3BEF-4428-9ED2-BF60913728D8}"/>
                </a:ext>
              </a:extLst>
            </p:cNvPr>
            <p:cNvGrpSpPr/>
            <p:nvPr/>
          </p:nvGrpSpPr>
          <p:grpSpPr>
            <a:xfrm>
              <a:off x="6528738" y="4756187"/>
              <a:ext cx="1231506" cy="806149"/>
              <a:chOff x="6545285" y="4757063"/>
              <a:chExt cx="1231506" cy="806149"/>
            </a:xfrm>
          </p:grpSpPr>
          <p:cxnSp>
            <p:nvCxnSpPr>
              <p:cNvPr id="43" name="Connector: Elbow 42">
                <a:extLst>
                  <a:ext uri="{FF2B5EF4-FFF2-40B4-BE49-F238E27FC236}">
                    <a16:creationId xmlns:a16="http://schemas.microsoft.com/office/drawing/2014/main" id="{7A93136D-B9C4-4FB7-BAE2-B2D8E3575B59}"/>
                  </a:ext>
                </a:extLst>
              </p:cNvPr>
              <p:cNvCxnSpPr/>
              <p:nvPr/>
            </p:nvCxnSpPr>
            <p:spPr>
              <a:xfrm>
                <a:off x="7593911" y="5334612"/>
                <a:ext cx="182880" cy="228600"/>
              </a:xfrm>
              <a:prstGeom prst="bentConnector3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ctor: Elbow 43">
                <a:extLst>
                  <a:ext uri="{FF2B5EF4-FFF2-40B4-BE49-F238E27FC236}">
                    <a16:creationId xmlns:a16="http://schemas.microsoft.com/office/drawing/2014/main" id="{F9C80388-4415-4903-8E8D-09AD56CA9618}"/>
                  </a:ext>
                </a:extLst>
              </p:cNvPr>
              <p:cNvCxnSpPr/>
              <p:nvPr/>
            </p:nvCxnSpPr>
            <p:spPr>
              <a:xfrm>
                <a:off x="7430622" y="5151415"/>
                <a:ext cx="182880" cy="182880"/>
              </a:xfrm>
              <a:prstGeom prst="bentConnector3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nector: Elbow 44">
                <a:extLst>
                  <a:ext uri="{FF2B5EF4-FFF2-40B4-BE49-F238E27FC236}">
                    <a16:creationId xmlns:a16="http://schemas.microsoft.com/office/drawing/2014/main" id="{DC737964-E94E-4C10-9D01-FF773DD6A912}"/>
                  </a:ext>
                </a:extLst>
              </p:cNvPr>
              <p:cNvCxnSpPr/>
              <p:nvPr/>
            </p:nvCxnSpPr>
            <p:spPr>
              <a:xfrm>
                <a:off x="7252357" y="5014252"/>
                <a:ext cx="182880" cy="137160"/>
              </a:xfrm>
              <a:prstGeom prst="bentConnector3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nector: Elbow 45">
                <a:extLst>
                  <a:ext uri="{FF2B5EF4-FFF2-40B4-BE49-F238E27FC236}">
                    <a16:creationId xmlns:a16="http://schemas.microsoft.com/office/drawing/2014/main" id="{52C5E82C-CD1D-4C15-8512-0F9CA8F4D162}"/>
                  </a:ext>
                </a:extLst>
              </p:cNvPr>
              <p:cNvCxnSpPr/>
              <p:nvPr/>
            </p:nvCxnSpPr>
            <p:spPr>
              <a:xfrm>
                <a:off x="7073107" y="4904524"/>
                <a:ext cx="182880" cy="109728"/>
              </a:xfrm>
              <a:prstGeom prst="bentConnector3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ctor: Elbow 46">
                <a:extLst>
                  <a:ext uri="{FF2B5EF4-FFF2-40B4-BE49-F238E27FC236}">
                    <a16:creationId xmlns:a16="http://schemas.microsoft.com/office/drawing/2014/main" id="{8433401E-A5E4-4CFE-A6EA-B94DB36D481B}"/>
                  </a:ext>
                </a:extLst>
              </p:cNvPr>
              <p:cNvCxnSpPr/>
              <p:nvPr/>
            </p:nvCxnSpPr>
            <p:spPr>
              <a:xfrm>
                <a:off x="6902062" y="4833616"/>
                <a:ext cx="182880" cy="73152"/>
              </a:xfrm>
              <a:prstGeom prst="bentConnector3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ctor: Elbow 47">
                <a:extLst>
                  <a:ext uri="{FF2B5EF4-FFF2-40B4-BE49-F238E27FC236}">
                    <a16:creationId xmlns:a16="http://schemas.microsoft.com/office/drawing/2014/main" id="{8080DB46-5CAB-4CF4-8E44-5721494399F3}"/>
                  </a:ext>
                </a:extLst>
              </p:cNvPr>
              <p:cNvCxnSpPr/>
              <p:nvPr/>
            </p:nvCxnSpPr>
            <p:spPr>
              <a:xfrm>
                <a:off x="6726177" y="4785749"/>
                <a:ext cx="182880" cy="45720"/>
              </a:xfrm>
              <a:prstGeom prst="bentConnector3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ctor: Elbow 48">
                <a:extLst>
                  <a:ext uri="{FF2B5EF4-FFF2-40B4-BE49-F238E27FC236}">
                    <a16:creationId xmlns:a16="http://schemas.microsoft.com/office/drawing/2014/main" id="{6EB75C38-8DB0-4A1A-BDF6-0F1850766D55}"/>
                  </a:ext>
                </a:extLst>
              </p:cNvPr>
              <p:cNvCxnSpPr/>
              <p:nvPr/>
            </p:nvCxnSpPr>
            <p:spPr>
              <a:xfrm>
                <a:off x="6545285" y="4757063"/>
                <a:ext cx="182880" cy="27432"/>
              </a:xfrm>
              <a:prstGeom prst="bentConnector3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C41937C-A27D-45C3-8F9A-AC0FBD9C6846}"/>
                </a:ext>
              </a:extLst>
            </p:cNvPr>
            <p:cNvGrpSpPr/>
            <p:nvPr/>
          </p:nvGrpSpPr>
          <p:grpSpPr>
            <a:xfrm flipH="1">
              <a:off x="5307132" y="4755557"/>
              <a:ext cx="1234440" cy="806149"/>
              <a:chOff x="6697685" y="4909463"/>
              <a:chExt cx="1231506" cy="806149"/>
            </a:xfrm>
          </p:grpSpPr>
          <p:cxnSp>
            <p:nvCxnSpPr>
              <p:cNvPr id="36" name="Connector: Elbow 35">
                <a:extLst>
                  <a:ext uri="{FF2B5EF4-FFF2-40B4-BE49-F238E27FC236}">
                    <a16:creationId xmlns:a16="http://schemas.microsoft.com/office/drawing/2014/main" id="{BA9A4167-4D64-4FAA-BF71-F41484184173}"/>
                  </a:ext>
                </a:extLst>
              </p:cNvPr>
              <p:cNvCxnSpPr/>
              <p:nvPr/>
            </p:nvCxnSpPr>
            <p:spPr>
              <a:xfrm>
                <a:off x="7746311" y="5487012"/>
                <a:ext cx="182880" cy="228600"/>
              </a:xfrm>
              <a:prstGeom prst="bentConnector3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ctor: Elbow 36">
                <a:extLst>
                  <a:ext uri="{FF2B5EF4-FFF2-40B4-BE49-F238E27FC236}">
                    <a16:creationId xmlns:a16="http://schemas.microsoft.com/office/drawing/2014/main" id="{BB31974C-D625-474B-A3E8-0D9369A10B87}"/>
                  </a:ext>
                </a:extLst>
              </p:cNvPr>
              <p:cNvCxnSpPr/>
              <p:nvPr/>
            </p:nvCxnSpPr>
            <p:spPr>
              <a:xfrm>
                <a:off x="7583022" y="5303815"/>
                <a:ext cx="182880" cy="182880"/>
              </a:xfrm>
              <a:prstGeom prst="bentConnector3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ctor: Elbow 37">
                <a:extLst>
                  <a:ext uri="{FF2B5EF4-FFF2-40B4-BE49-F238E27FC236}">
                    <a16:creationId xmlns:a16="http://schemas.microsoft.com/office/drawing/2014/main" id="{883672F6-DF06-41D7-BC21-9791C73B0B2A}"/>
                  </a:ext>
                </a:extLst>
              </p:cNvPr>
              <p:cNvCxnSpPr/>
              <p:nvPr/>
            </p:nvCxnSpPr>
            <p:spPr>
              <a:xfrm>
                <a:off x="7404757" y="5166652"/>
                <a:ext cx="182880" cy="137160"/>
              </a:xfrm>
              <a:prstGeom prst="bentConnector3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ctor: Elbow 38">
                <a:extLst>
                  <a:ext uri="{FF2B5EF4-FFF2-40B4-BE49-F238E27FC236}">
                    <a16:creationId xmlns:a16="http://schemas.microsoft.com/office/drawing/2014/main" id="{414BFFDA-F18D-43CB-A7B2-92647955FDE5}"/>
                  </a:ext>
                </a:extLst>
              </p:cNvPr>
              <p:cNvCxnSpPr/>
              <p:nvPr/>
            </p:nvCxnSpPr>
            <p:spPr>
              <a:xfrm>
                <a:off x="7225507" y="5056924"/>
                <a:ext cx="182880" cy="109728"/>
              </a:xfrm>
              <a:prstGeom prst="bentConnector3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ctor: Elbow 39">
                <a:extLst>
                  <a:ext uri="{FF2B5EF4-FFF2-40B4-BE49-F238E27FC236}">
                    <a16:creationId xmlns:a16="http://schemas.microsoft.com/office/drawing/2014/main" id="{1FEF7A0C-9ECD-4A8C-A1D0-81ED81E5C7DB}"/>
                  </a:ext>
                </a:extLst>
              </p:cNvPr>
              <p:cNvCxnSpPr/>
              <p:nvPr/>
            </p:nvCxnSpPr>
            <p:spPr>
              <a:xfrm>
                <a:off x="7054462" y="4986016"/>
                <a:ext cx="182880" cy="73152"/>
              </a:xfrm>
              <a:prstGeom prst="bentConnector3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nector: Elbow 40">
                <a:extLst>
                  <a:ext uri="{FF2B5EF4-FFF2-40B4-BE49-F238E27FC236}">
                    <a16:creationId xmlns:a16="http://schemas.microsoft.com/office/drawing/2014/main" id="{172A2F14-5CD9-4BE6-9E2F-68853291D6B0}"/>
                  </a:ext>
                </a:extLst>
              </p:cNvPr>
              <p:cNvCxnSpPr/>
              <p:nvPr/>
            </p:nvCxnSpPr>
            <p:spPr>
              <a:xfrm>
                <a:off x="6878577" y="4938149"/>
                <a:ext cx="182880" cy="45720"/>
              </a:xfrm>
              <a:prstGeom prst="bentConnector3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ctor: Elbow 41">
                <a:extLst>
                  <a:ext uri="{FF2B5EF4-FFF2-40B4-BE49-F238E27FC236}">
                    <a16:creationId xmlns:a16="http://schemas.microsoft.com/office/drawing/2014/main" id="{63A31613-6775-48F0-8D94-B4EF147DEF53}"/>
                  </a:ext>
                </a:extLst>
              </p:cNvPr>
              <p:cNvCxnSpPr/>
              <p:nvPr/>
            </p:nvCxnSpPr>
            <p:spPr>
              <a:xfrm>
                <a:off x="6697685" y="4909463"/>
                <a:ext cx="182880" cy="27432"/>
              </a:xfrm>
              <a:prstGeom prst="bentConnector3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EE3A0567-BCBF-404B-88A2-DF1726F3C3FC}"/>
              </a:ext>
            </a:extLst>
          </p:cNvPr>
          <p:cNvSpPr txBox="1"/>
          <p:nvPr/>
        </p:nvSpPr>
        <p:spPr>
          <a:xfrm>
            <a:off x="6832845" y="1681283"/>
            <a:ext cx="1121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Meta-atoms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70ABF66-978E-47EA-9EE7-5AA9839DA47D}"/>
              </a:ext>
            </a:extLst>
          </p:cNvPr>
          <p:cNvSpPr txBox="1"/>
          <p:nvPr/>
        </p:nvSpPr>
        <p:spPr>
          <a:xfrm>
            <a:off x="5589066" y="1728776"/>
            <a:ext cx="9777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 </a:t>
            </a:r>
            <a:r>
              <a:rPr lang="en-US" sz="1800" i="1" dirty="0">
                <a:latin typeface="Symbol" panose="05050102010706020507" pitchFamily="18" charset="2"/>
                <a:cs typeface="Times New Roman" panose="02020603050405020304" pitchFamily="18" charset="0"/>
              </a:rPr>
              <a:t>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1589D99-9DDE-4C29-920C-3DD0A4D87C51}"/>
              </a:ext>
            </a:extLst>
          </p:cNvPr>
          <p:cNvGrpSpPr/>
          <p:nvPr/>
        </p:nvGrpSpPr>
        <p:grpSpPr>
          <a:xfrm>
            <a:off x="5255815" y="813276"/>
            <a:ext cx="2478300" cy="945217"/>
            <a:chOff x="5255815" y="813276"/>
            <a:chExt cx="2478300" cy="945217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DDE75CD2-5C9A-4B09-A90C-BDBFD87F328C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1462790"/>
              <a:ext cx="0" cy="29570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B370E60-9204-4D23-A06E-C1412E44B8D0}"/>
                </a:ext>
              </a:extLst>
            </p:cNvPr>
            <p:cNvSpPr/>
            <p:nvPr/>
          </p:nvSpPr>
          <p:spPr>
            <a:xfrm>
              <a:off x="5255815" y="813276"/>
              <a:ext cx="24783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Eliminating spurious diffraction orders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401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42210" y="472190"/>
            <a:ext cx="8229600" cy="990600"/>
          </a:xfrm>
        </p:spPr>
        <p:txBody>
          <a:bodyPr/>
          <a:lstStyle/>
          <a:p>
            <a:r>
              <a:rPr lang="en-US" altLang="zh-CN" dirty="0">
                <a:ea typeface="宋体" pitchFamily="2" charset="-122"/>
              </a:rPr>
              <a:t>Optical metasurfaces</a:t>
            </a:r>
            <a:endParaRPr lang="en-US" dirty="0"/>
          </a:p>
        </p:txBody>
      </p:sp>
      <p:pic>
        <p:nvPicPr>
          <p:cNvPr id="52" name="Picture 2" descr="https://science.sciencemag.org/content/sci/352/6290/1190/F1.large.jpg?width=800&amp;height=600&amp;carousel=1">
            <a:extLst>
              <a:ext uri="{FF2B5EF4-FFF2-40B4-BE49-F238E27FC236}">
                <a16:creationId xmlns:a16="http://schemas.microsoft.com/office/drawing/2014/main" id="{73380410-6281-405F-8DAC-957724E02A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48" t="56667" r="1704"/>
          <a:stretch/>
        </p:blipFill>
        <p:spPr bwMode="auto">
          <a:xfrm>
            <a:off x="6509812" y="1688878"/>
            <a:ext cx="2009629" cy="175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6" descr="image">
            <a:extLst>
              <a:ext uri="{FF2B5EF4-FFF2-40B4-BE49-F238E27FC236}">
                <a16:creationId xmlns:a16="http://schemas.microsoft.com/office/drawing/2014/main" id="{7C11FA9F-B30D-453B-BB6F-3D86699A6F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4" t="39655" r="49465" b="18965"/>
          <a:stretch/>
        </p:blipFill>
        <p:spPr bwMode="auto">
          <a:xfrm>
            <a:off x="624559" y="1688879"/>
            <a:ext cx="2076617" cy="175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2E7DAA3-BFFC-452A-9300-CDA984B56D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0770" y="1688878"/>
            <a:ext cx="2833187" cy="1753513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DC6AD403-7C3C-4AD7-9269-1A1BEC9EEB66}"/>
              </a:ext>
            </a:extLst>
          </p:cNvPr>
          <p:cNvSpPr/>
          <p:nvPr/>
        </p:nvSpPr>
        <p:spPr>
          <a:xfrm>
            <a:off x="690485" y="3518170"/>
            <a:ext cx="19447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dirty="0">
                <a:solidFill>
                  <a:srgbClr val="1C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Opt. Lett</a:t>
            </a:r>
            <a:r>
              <a:rPr lang="en-US" sz="1200" dirty="0">
                <a:solidFill>
                  <a:srgbClr val="1C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lang="en-US" sz="1200" b="1" dirty="0">
                <a:solidFill>
                  <a:srgbClr val="1C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en-US" sz="1200" dirty="0">
                <a:solidFill>
                  <a:srgbClr val="1C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1081 (1998)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E4E470E-20F3-4EC5-A267-AA48B3D20F23}"/>
              </a:ext>
            </a:extLst>
          </p:cNvPr>
          <p:cNvSpPr/>
          <p:nvPr/>
        </p:nvSpPr>
        <p:spPr>
          <a:xfrm>
            <a:off x="3360905" y="3518169"/>
            <a:ext cx="24529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dirty="0">
                <a:latin typeface="Arial" panose="020B0604020202020204" pitchFamily="34" charset="0"/>
              </a:rPr>
              <a:t>Nat. </a:t>
            </a:r>
            <a:r>
              <a:rPr lang="en-US" sz="1200" i="1" dirty="0" err="1">
                <a:latin typeface="Arial" panose="020B0604020202020204" pitchFamily="34" charset="0"/>
              </a:rPr>
              <a:t>Nanotechnol</a:t>
            </a:r>
            <a:r>
              <a:rPr lang="en-US" sz="1200" i="1" dirty="0">
                <a:latin typeface="Arial" panose="020B0604020202020204" pitchFamily="34" charset="0"/>
              </a:rPr>
              <a:t>.</a:t>
            </a:r>
            <a:r>
              <a:rPr lang="en-US" sz="1200" dirty="0">
                <a:latin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</a:rPr>
              <a:t>10</a:t>
            </a:r>
            <a:r>
              <a:rPr lang="en-US" sz="1200" dirty="0">
                <a:latin typeface="Arial" panose="020B0604020202020204" pitchFamily="34" charset="0"/>
              </a:rPr>
              <a:t>, 937 (2015)</a:t>
            </a:r>
            <a:endParaRPr lang="en-US" sz="1200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F0A8A16-EBE4-453B-8674-C4C28299864F}"/>
              </a:ext>
            </a:extLst>
          </p:cNvPr>
          <p:cNvSpPr/>
          <p:nvPr/>
        </p:nvSpPr>
        <p:spPr>
          <a:xfrm>
            <a:off x="6357274" y="3518170"/>
            <a:ext cx="23147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352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1190 (2016)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376CD1C6-8BA8-44A5-8518-75B239C11C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559" y="4118926"/>
            <a:ext cx="1946307" cy="175564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108B4CA7-7658-474C-92FE-3676A1160D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559" y="4118925"/>
            <a:ext cx="1051841" cy="93544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A5586514-A05A-41DF-AEA0-258F12DB9EBE}"/>
              </a:ext>
            </a:extLst>
          </p:cNvPr>
          <p:cNvSpPr/>
          <p:nvPr/>
        </p:nvSpPr>
        <p:spPr>
          <a:xfrm>
            <a:off x="491990" y="5971401"/>
            <a:ext cx="22156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dirty="0">
                <a:latin typeface="Arial" panose="020B0604020202020204" pitchFamily="34" charset="0"/>
              </a:rPr>
              <a:t>Nat. </a:t>
            </a:r>
            <a:r>
              <a:rPr lang="en-US" sz="1200" i="1" dirty="0" err="1">
                <a:latin typeface="Arial" panose="020B0604020202020204" pitchFamily="34" charset="0"/>
              </a:rPr>
              <a:t>Commun</a:t>
            </a:r>
            <a:r>
              <a:rPr lang="en-US" sz="1200" i="1" dirty="0">
                <a:latin typeface="Arial" panose="020B0604020202020204" pitchFamily="34" charset="0"/>
              </a:rPr>
              <a:t>.</a:t>
            </a:r>
            <a:r>
              <a:rPr lang="en-US" sz="1200" dirty="0">
                <a:latin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</a:rPr>
              <a:t>5</a:t>
            </a:r>
            <a:r>
              <a:rPr lang="en-US" sz="1200" dirty="0">
                <a:latin typeface="Arial" panose="020B0604020202020204" pitchFamily="34" charset="0"/>
              </a:rPr>
              <a:t>, 5753 (2014)</a:t>
            </a:r>
            <a:endParaRPr lang="en-US" sz="1200" dirty="0"/>
          </a:p>
        </p:txBody>
      </p:sp>
      <p:pic>
        <p:nvPicPr>
          <p:cNvPr id="61" name="Picture 8" descr="https://pubs.acs.org/na101/home/literatum/publisher/achs/journals/content/apchd5/2016/apchd5.2016.3.issue-2/acsphotonics.5b00660/20160210/images/large/ph-2015-00660n_0007.jpeg">
            <a:extLst>
              <a:ext uri="{FF2B5EF4-FFF2-40B4-BE49-F238E27FC236}">
                <a16:creationId xmlns:a16="http://schemas.microsoft.com/office/drawing/2014/main" id="{66BC81A7-FC75-40F1-B9A4-E8807EF1EE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266" r="833" b="1227"/>
          <a:stretch/>
        </p:blipFill>
        <p:spPr bwMode="auto">
          <a:xfrm>
            <a:off x="3040868" y="4118925"/>
            <a:ext cx="1948450" cy="175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E65ACF39-A035-4BF0-AD4C-77CF6B769E9D}"/>
              </a:ext>
            </a:extLst>
          </p:cNvPr>
          <p:cNvSpPr/>
          <p:nvPr/>
        </p:nvSpPr>
        <p:spPr>
          <a:xfrm>
            <a:off x="2889115" y="5971400"/>
            <a:ext cx="22649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ACS Photonics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209 (2016)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1C43F814-D7A6-4320-8F78-C54C5E3DA398}"/>
              </a:ext>
            </a:extLst>
          </p:cNvPr>
          <p:cNvSpPr/>
          <p:nvPr/>
        </p:nvSpPr>
        <p:spPr>
          <a:xfrm>
            <a:off x="5641365" y="5971399"/>
            <a:ext cx="20185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 Lett.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6261 (2015)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7D286E6B-F904-4BAC-B257-4B1EA861D6E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4732"/>
          <a:stretch/>
        </p:blipFill>
        <p:spPr>
          <a:xfrm>
            <a:off x="5468772" y="4114918"/>
            <a:ext cx="2363688" cy="1755648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20683123-A268-49A8-AD00-FD20389D65AC}"/>
              </a:ext>
            </a:extLst>
          </p:cNvPr>
          <p:cNvSpPr/>
          <p:nvPr/>
        </p:nvSpPr>
        <p:spPr>
          <a:xfrm>
            <a:off x="6968513" y="4110111"/>
            <a:ext cx="1616147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and many others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198320540"/>
      </p:ext>
    </p:extLst>
  </p:cSld>
  <p:clrMapOvr>
    <a:masterClrMapping/>
  </p:clrMapOvr>
</p:sld>
</file>

<file path=ppt/theme/theme1.xml><?xml version="1.0" encoding="utf-8"?>
<a:theme xmlns:a="http://schemas.openxmlformats.org/drawingml/2006/main" name="Pix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Guided Wave Optics</Template>
  <TotalTime>35749</TotalTime>
  <Words>956</Words>
  <Application>Microsoft Office PowerPoint</Application>
  <PresentationFormat>On-screen Show (4:3)</PresentationFormat>
  <Paragraphs>197</Paragraphs>
  <Slides>32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Arial Black</vt:lpstr>
      <vt:lpstr>Calibri</vt:lpstr>
      <vt:lpstr>Cambria Math</vt:lpstr>
      <vt:lpstr>Symbol</vt:lpstr>
      <vt:lpstr>Times New Roman</vt:lpstr>
      <vt:lpstr>Wingdings</vt:lpstr>
      <vt:lpstr>Pixel</vt:lpstr>
      <vt:lpstr>MIT 3.156/3.46 Photonic Materials and Devices  15: Flat Optics</vt:lpstr>
      <vt:lpstr>References</vt:lpstr>
      <vt:lpstr>Flat optics: how it works</vt:lpstr>
      <vt:lpstr>Phase wrapping</vt:lpstr>
      <vt:lpstr>Fresnel lens</vt:lpstr>
      <vt:lpstr>Diffractive optical element (DOE)</vt:lpstr>
      <vt:lpstr>Binary multi-level DOEs</vt:lpstr>
      <vt:lpstr>Optical metasurfaces</vt:lpstr>
      <vt:lpstr>Optical metasurfaces</vt:lpstr>
      <vt:lpstr>Optical phase modulation mechanisms</vt:lpstr>
      <vt:lpstr>Waveguide-type meta-atoms</vt:lpstr>
      <vt:lpstr>Resonance and phase delay</vt:lpstr>
      <vt:lpstr>Resonance and phase delay</vt:lpstr>
      <vt:lpstr>Resonance and phase delay</vt:lpstr>
      <vt:lpstr>Resonance and phase delay</vt:lpstr>
      <vt:lpstr>Dielectric Huygens metasurface</vt:lpstr>
      <vt:lpstr>Pancharatnam-Berry (geometric) phase</vt:lpstr>
      <vt:lpstr>Multi-level DOEs    vs.      metasurfaces</vt:lpstr>
      <vt:lpstr>Advantages and limitations of flat optics</vt:lpstr>
      <vt:lpstr>Flat optics functions</vt:lpstr>
      <vt:lpstr>Compact, wide field-of-view optics: an unmet need</vt:lpstr>
      <vt:lpstr>A single-element, flat fisheye metalens</vt:lpstr>
      <vt:lpstr>Foundry fabricated fisheye metalens</vt:lpstr>
      <vt:lpstr>A fisheye meta-camera</vt:lpstr>
      <vt:lpstr>PowerPoint Presentation</vt:lpstr>
      <vt:lpstr>Applications</vt:lpstr>
      <vt:lpstr>3-D optical sensing: state-of-the-art</vt:lpstr>
      <vt:lpstr>3-D optical sensing: state-of-the-art</vt:lpstr>
      <vt:lpstr>Metasurface projection optics</vt:lpstr>
      <vt:lpstr>Metasurface-enabled 3-D sensor</vt:lpstr>
      <vt:lpstr>Metasurface color routers</vt:lpstr>
      <vt:lpstr>List of symbols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MSEG 803 Equilibria in Material Systems</dc:title>
  <dc:creator>hjj</dc:creator>
  <cp:lastModifiedBy>JJ HU</cp:lastModifiedBy>
  <cp:revision>3503</cp:revision>
  <dcterms:created xsi:type="dcterms:W3CDTF">2006-08-16T00:00:00Z</dcterms:created>
  <dcterms:modified xsi:type="dcterms:W3CDTF">2023-12-11T20:43:15Z</dcterms:modified>
</cp:coreProperties>
</file>